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1" r:id="rId3"/>
    <p:sldId id="257" r:id="rId4"/>
    <p:sldId id="260" r:id="rId5"/>
    <p:sldId id="259" r:id="rId6"/>
    <p:sldId id="262" r:id="rId7"/>
    <p:sldId id="258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448AA-0686-4890-A955-C4329DA954C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F20F5-21C6-432C-95F3-C67D89322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29EA-6731-47DB-9C7B-7A0D7AB9703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FBD9-BB4C-48B4-8DE4-CAAD465A8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lang="en-US" i="1" dirty="0" smtClean="0"/>
              <a:t>Lord of the Flies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William Golding</a:t>
            </a:r>
            <a:endParaRPr lang="en-US" dirty="0"/>
          </a:p>
        </p:txBody>
      </p:sp>
      <p:pic>
        <p:nvPicPr>
          <p:cNvPr id="1026" name="Picture 2" descr="C:\Documents and Settings\bfletcher\Local Settings\Temporary Internet Files\Content.IE5\GISSJOY2\MCj043802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057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Quality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800" dirty="0" smtClean="0"/>
              <a:t>William Golding uses the character of </a:t>
            </a:r>
            <a:r>
              <a:rPr lang="en-US" sz="4800" dirty="0" smtClean="0"/>
              <a:t>Jack</a:t>
            </a:r>
            <a:r>
              <a:rPr lang="en-US" sz="4800" dirty="0" smtClean="0"/>
              <a:t> </a:t>
            </a:r>
            <a:r>
              <a:rPr lang="en-US" sz="4800" dirty="0" smtClean="0"/>
              <a:t>in </a:t>
            </a:r>
            <a:r>
              <a:rPr lang="en-US" sz="4800" i="1" dirty="0" smtClean="0"/>
              <a:t>Lord of the Flies</a:t>
            </a:r>
            <a:r>
              <a:rPr lang="en-US" sz="4800" dirty="0" smtClean="0"/>
              <a:t> to show how the thirst for power will lead to mankind’s ultimate demise.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Quality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The character, Piggy, in </a:t>
            </a:r>
            <a:r>
              <a:rPr lang="en-US" sz="4400" i="1" dirty="0" smtClean="0"/>
              <a:t>Lord of the Flies </a:t>
            </a:r>
            <a:r>
              <a:rPr lang="en-US" sz="4400" dirty="0" smtClean="0"/>
              <a:t>exemplifies the virtues that are possessed by all of mankind: kindness, generosity, and forgiveness.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“A” Quality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In </a:t>
            </a:r>
            <a:r>
              <a:rPr lang="en-US" sz="4400" i="1" dirty="0" smtClean="0"/>
              <a:t>Lord of the Flies </a:t>
            </a:r>
            <a:r>
              <a:rPr lang="en-US" sz="4400" dirty="0" smtClean="0"/>
              <a:t>by William Golding, Jack symbolizes mankind’s continual struggle with temptations, particularly the temptation to tear others down in order to build oneself up.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“C” Quality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Ralph is a cruel character. </a:t>
            </a:r>
          </a:p>
          <a:p>
            <a:endParaRPr lang="en-US" dirty="0"/>
          </a:p>
          <a:p>
            <a:r>
              <a:rPr lang="en-US" dirty="0" smtClean="0"/>
              <a:t>Piggy is always picked on by the other characters. </a:t>
            </a:r>
          </a:p>
          <a:p>
            <a:endParaRPr lang="en-US" dirty="0"/>
          </a:p>
          <a:p>
            <a:r>
              <a:rPr lang="en-US" dirty="0" smtClean="0"/>
              <a:t>Jack becomes the leader because he is charismatic, strong, and brave.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In William Golding’s </a:t>
            </a:r>
            <a:r>
              <a:rPr lang="en-US" i="1" dirty="0" smtClean="0"/>
              <a:t>Lord of the Flies</a:t>
            </a:r>
            <a:r>
              <a:rPr lang="en-US" dirty="0" smtClean="0"/>
              <a:t>, ________ is a _________, _________ character who represents ___________________________ in all of mankind/ in society.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William Golding writes the character of _________ in </a:t>
            </a:r>
            <a:r>
              <a:rPr lang="en-US" i="1" dirty="0" smtClean="0"/>
              <a:t>Lord of the Flies </a:t>
            </a:r>
            <a:r>
              <a:rPr lang="en-US" dirty="0" smtClean="0"/>
              <a:t>to show __________________________________________________________________________.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In William Golding’s </a:t>
            </a:r>
            <a:r>
              <a:rPr lang="en-US" i="1" dirty="0" smtClean="0"/>
              <a:t>Lord of the Flies</a:t>
            </a:r>
            <a:r>
              <a:rPr lang="en-US" dirty="0" smtClean="0"/>
              <a:t>, the character _________ teaches the reader that _____________________________________ </a:t>
            </a:r>
          </a:p>
          <a:p>
            <a:pPr>
              <a:buNone/>
            </a:pPr>
            <a:r>
              <a:rPr lang="en-US" dirty="0" smtClean="0"/>
              <a:t>	___________________________________.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maybe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idea that __________________________</a:t>
            </a:r>
          </a:p>
          <a:p>
            <a:pPr>
              <a:buNone/>
            </a:pPr>
            <a:r>
              <a:rPr lang="en-US" dirty="0" smtClean="0"/>
              <a:t>	______________________________________________________________________________is shown through the character ________ in William Golding’s </a:t>
            </a:r>
            <a:r>
              <a:rPr lang="en-US" i="1" dirty="0" smtClean="0"/>
              <a:t>Lord of the Flies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1954</a:t>
            </a:r>
          </a:p>
          <a:p>
            <a:endParaRPr lang="en-US" dirty="0"/>
          </a:p>
          <a:p>
            <a:r>
              <a:rPr lang="en-US" dirty="0" smtClean="0"/>
              <a:t>Do you remember what was happening in the 1950’s as discussed with </a:t>
            </a:r>
            <a:r>
              <a:rPr lang="en-US" i="1" dirty="0" smtClean="0"/>
              <a:t>Fahrenheit 451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British schoolboys, ages 6-12 survive a plane crash on a small island during  an atomic war. </a:t>
            </a:r>
          </a:p>
          <a:p>
            <a:endParaRPr lang="en-US" dirty="0"/>
          </a:p>
          <a:p>
            <a:r>
              <a:rPr lang="en-US" dirty="0" smtClean="0"/>
              <a:t>No Adult Survivors (anywhere?)</a:t>
            </a:r>
            <a:endParaRPr lang="en-US" dirty="0"/>
          </a:p>
        </p:txBody>
      </p:sp>
      <p:pic>
        <p:nvPicPr>
          <p:cNvPr id="2051" name="Picture 3" descr="C:\Documents and Settings\bfletcher\Local Settings\Temporary Internet Files\Content.IE5\GISSJOY2\MPj032123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7600" y="1219200"/>
            <a:ext cx="36068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dirty="0" smtClean="0"/>
              <a:t>The boys create a small society that reveals all that the author believes about mankind.</a:t>
            </a:r>
          </a:p>
          <a:p>
            <a:endParaRPr lang="en-US" dirty="0"/>
          </a:p>
          <a:p>
            <a:r>
              <a:rPr lang="en-US" dirty="0" smtClean="0"/>
              <a:t>They assemble for “meetings” by blowing a conch.  </a:t>
            </a:r>
            <a:endParaRPr lang="en-US" dirty="0"/>
          </a:p>
        </p:txBody>
      </p:sp>
      <p:pic>
        <p:nvPicPr>
          <p:cNvPr id="3074" name="Picture 2" descr="C:\Documents and Settings\bfletcher\Local Settings\Temporary Internet Files\Content.IE5\60PRALIY\MCj043804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908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of the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goodness or evil of mankind</a:t>
            </a:r>
          </a:p>
          <a:p>
            <a:r>
              <a:rPr lang="en-US" dirty="0" smtClean="0"/>
              <a:t>The breakdown of society</a:t>
            </a:r>
          </a:p>
          <a:p>
            <a:r>
              <a:rPr lang="en-US" dirty="0" smtClean="0"/>
              <a:t>The breakdown of moral standards</a:t>
            </a:r>
          </a:p>
          <a:p>
            <a:r>
              <a:rPr lang="en-US" dirty="0" smtClean="0"/>
              <a:t>The defects of society</a:t>
            </a:r>
          </a:p>
          <a:p>
            <a:r>
              <a:rPr lang="en-US" dirty="0" smtClean="0"/>
              <a:t>Human nature</a:t>
            </a:r>
          </a:p>
          <a:p>
            <a:r>
              <a:rPr lang="en-US" dirty="0" smtClean="0"/>
              <a:t>Government vs. the individual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differences- do not rely on it.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Documents and Settings\bfletcher\Local Settings\Temporary Internet Files\Content.IE5\60PRALIY\MCj044172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Golding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William Golding (1911-1993) was awarded the Nobel Prize for Literature in 1983, the Nobel Foundation cited: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700" dirty="0" smtClean="0"/>
              <a:t>"his novels…illuminate the human condition in the world of today".</a:t>
            </a:r>
            <a:endParaRPr lang="en-US" sz="4700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(www.william-golding.co.uk)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allegorical novel- characters, events, objects, and ideas have secondary or symbolic meanings.</a:t>
            </a:r>
          </a:p>
          <a:p>
            <a:endParaRPr lang="en-US" dirty="0"/>
          </a:p>
          <a:p>
            <a:r>
              <a:rPr lang="en-US" dirty="0" smtClean="0"/>
              <a:t>Think of something that happens in everyday life that is allegorical (an event, gesture, object</a:t>
            </a:r>
            <a:r>
              <a:rPr lang="en-US" smtClean="0"/>
              <a:t>, idea)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essay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Choose a character from </a:t>
            </a:r>
            <a:r>
              <a:rPr lang="en-US" sz="4400" i="1" dirty="0" smtClean="0"/>
              <a:t>Lord of the Flies</a:t>
            </a:r>
            <a:r>
              <a:rPr lang="en-US" sz="4400" dirty="0" smtClean="0"/>
              <a:t> and make a statement about him. In a well-developed 5 paragraph essay, prove what you have to say about the character by using examples and quotes from the book.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281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Lord of the Flies</vt:lpstr>
      <vt:lpstr>Background</vt:lpstr>
      <vt:lpstr>What is it about?</vt:lpstr>
      <vt:lpstr>What happens?</vt:lpstr>
      <vt:lpstr>Themes of the Novel</vt:lpstr>
      <vt:lpstr>The Movie</vt:lpstr>
      <vt:lpstr>William Golding</vt:lpstr>
      <vt:lpstr>Allegory</vt:lpstr>
      <vt:lpstr>Your essay prompt:</vt:lpstr>
      <vt:lpstr>“A” Quality Thesis</vt:lpstr>
      <vt:lpstr>“A” Quality Thesis</vt:lpstr>
      <vt:lpstr>“A” Quality Thesis</vt:lpstr>
      <vt:lpstr>“C” Quality Thesis Statements</vt:lpstr>
      <vt:lpstr>Try this:</vt:lpstr>
      <vt:lpstr>Or this:</vt:lpstr>
      <vt:lpstr>Or this:</vt:lpstr>
      <vt:lpstr>Or maybe this:</vt:lpstr>
    </vt:vector>
  </TitlesOfParts>
  <Company>EDUHSD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</dc:title>
  <dc:creator>isstaff</dc:creator>
  <cp:lastModifiedBy>Windows User</cp:lastModifiedBy>
  <cp:revision>15</cp:revision>
  <dcterms:created xsi:type="dcterms:W3CDTF">2009-10-23T18:29:57Z</dcterms:created>
  <dcterms:modified xsi:type="dcterms:W3CDTF">2011-11-28T21:49:02Z</dcterms:modified>
</cp:coreProperties>
</file>