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96284-B592-48C7-93F2-B335F6612A5C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DCF1B-3A60-45F9-A995-9C8917318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23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07E1-7891-4DA9-9705-6B61767E93A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63A5-3EE2-49B4-9B95-BC90CEF14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9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07E1-7891-4DA9-9705-6B61767E93A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63A5-3EE2-49B4-9B95-BC90CEF14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1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07E1-7891-4DA9-9705-6B61767E93A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63A5-3EE2-49B4-9B95-BC90CEF14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0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07E1-7891-4DA9-9705-6B61767E93A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63A5-3EE2-49B4-9B95-BC90CEF14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6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07E1-7891-4DA9-9705-6B61767E93A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63A5-3EE2-49B4-9B95-BC90CEF14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5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07E1-7891-4DA9-9705-6B61767E93A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63A5-3EE2-49B4-9B95-BC90CEF14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07E1-7891-4DA9-9705-6B61767E93A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63A5-3EE2-49B4-9B95-BC90CEF14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1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07E1-7891-4DA9-9705-6B61767E93A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63A5-3EE2-49B4-9B95-BC90CEF14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0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07E1-7891-4DA9-9705-6B61767E93A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63A5-3EE2-49B4-9B95-BC90CEF14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07E1-7891-4DA9-9705-6B61767E93A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63A5-3EE2-49B4-9B95-BC90CEF14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2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07E1-7891-4DA9-9705-6B61767E93A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63A5-3EE2-49B4-9B95-BC90CEF14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707E1-7891-4DA9-9705-6B61767E93A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E63A5-3EE2-49B4-9B95-BC90CEF14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0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Les </a:t>
            </a:r>
            <a:r>
              <a:rPr lang="en-US" i="1" dirty="0" err="1" smtClean="0"/>
              <a:t>Miserables</a:t>
            </a:r>
            <a:r>
              <a:rPr lang="en-US" i="1" dirty="0" smtClean="0"/>
              <a:t> </a:t>
            </a:r>
            <a:r>
              <a:rPr lang="en-US" dirty="0" smtClean="0"/>
              <a:t>Vocab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Marius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Earn 90%+, and you are finished with this part of the test.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04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Amorous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Romantic; affectionate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Sickened; appalled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Immense; massive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78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Renounced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Dismiss; fire; end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Sickened; appalled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Abandoned; rejected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16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11. Efface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Abandoned; rejected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Praise; glorify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Destroy; eradicate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4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Eulogize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Praise; glorify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Mourning; complaining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Immense; massive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21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Obscure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Unpredictability; variability; impulsiveness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Incomprehensible; unclear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Destroy; eradicate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65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 Furtively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Unpredictability; variability; impulsiveness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Sickened; appalled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Secretly; stealthily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51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 Lamenting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Walk; plod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Arrogant; proud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Mourning; complaining 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62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16. Reveries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Ceremonial staff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Levels; layers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Dreams; contemplations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48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 Tread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Dreams; contemplations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Walk; plod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Destroy; eradicate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8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18. Colossal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Immense; massive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Incomprehensible; unclear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Empire; reign of ruler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57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Vivacious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Immense; massive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Lively; high-spirited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mtClean="0"/>
              <a:t>Incomprehensible; unclear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7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19. Capriciousness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Arrogant; proud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Unpredictability; variability; impulsiveness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Incomprehensible; unclear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98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20. Revolted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Sickened; appalled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Dismiss; fire; end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Destroy</a:t>
            </a:r>
            <a:r>
              <a:rPr lang="en-US" smtClean="0"/>
              <a:t>; eradicate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4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Indigent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Destitute; extremely poor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Sickened; appalled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Unpredictability; variability; impulsiveness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01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Strata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Romantic, affectionate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Ceremonial staff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Levels; layers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36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Terminate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Dismiss; fire; end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Destroy; eradicate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Abandoned; rejected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62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Dynasty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Immense; massive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Ceremonial staff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Empire; reign of ruler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Scepter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Deprivation; poverty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Destitute; extremely poor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Ceremonial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7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Destitution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Destitute; extremely poor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Deprivation; poverty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Abandoned; rejected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83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Haughty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Arrogant; proud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Secretly; stealthily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Lively; high-spirited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9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276</Words>
  <Application>Microsoft Office PowerPoint</Application>
  <PresentationFormat>On-screen Show (4:3)</PresentationFormat>
  <Paragraphs>84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Les Miserables Vocab Review</vt:lpstr>
      <vt:lpstr>1. Vivacious</vt:lpstr>
      <vt:lpstr>2. Indigent</vt:lpstr>
      <vt:lpstr>3. Strata</vt:lpstr>
      <vt:lpstr>4. Terminate</vt:lpstr>
      <vt:lpstr>5. Dynasty</vt:lpstr>
      <vt:lpstr>6. Scepter</vt:lpstr>
      <vt:lpstr>7. Destitution</vt:lpstr>
      <vt:lpstr>8. Haughty</vt:lpstr>
      <vt:lpstr>9. Amorous</vt:lpstr>
      <vt:lpstr>10. Renounced</vt:lpstr>
      <vt:lpstr>11. Efface</vt:lpstr>
      <vt:lpstr>12. Eulogize </vt:lpstr>
      <vt:lpstr>13. Obscure </vt:lpstr>
      <vt:lpstr>14. Furtively </vt:lpstr>
      <vt:lpstr>15. Lamenting </vt:lpstr>
      <vt:lpstr>16. Reveries </vt:lpstr>
      <vt:lpstr>17. Tread </vt:lpstr>
      <vt:lpstr>18. Colossal  </vt:lpstr>
      <vt:lpstr>19. Capriciousness </vt:lpstr>
      <vt:lpstr>20. Revolted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Miserables Vocab Quiz</dc:title>
  <dc:creator>Windows User</dc:creator>
  <cp:lastModifiedBy>Windows User</cp:lastModifiedBy>
  <cp:revision>9</cp:revision>
  <cp:lastPrinted>2013-09-25T18:29:24Z</cp:lastPrinted>
  <dcterms:created xsi:type="dcterms:W3CDTF">2013-09-25T17:13:34Z</dcterms:created>
  <dcterms:modified xsi:type="dcterms:W3CDTF">2014-09-09T21:47:08Z</dcterms:modified>
</cp:coreProperties>
</file>