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73FE7-B1F1-4F35-913B-91C056076FBA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69ED6-3EC8-4163-89DB-837EF31F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Timed Writing 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for 15-20 minutes.</a:t>
            </a:r>
          </a:p>
          <a:p>
            <a:r>
              <a:rPr lang="en-US" dirty="0" smtClean="0"/>
              <a:t>Your goal is to fill a page of binder paper with writing. (10 points)</a:t>
            </a:r>
          </a:p>
          <a:p>
            <a:r>
              <a:rPr lang="en-US" dirty="0" smtClean="0"/>
              <a:t>If you write an additional page, it is worth 5 extra credit points. </a:t>
            </a:r>
          </a:p>
          <a:p>
            <a:r>
              <a:rPr lang="en-US" dirty="0" smtClean="0"/>
              <a:t>Title the page with the date. </a:t>
            </a:r>
          </a:p>
          <a:p>
            <a:r>
              <a:rPr lang="en-US" dirty="0" smtClean="0"/>
              <a:t>If you do not finish in class, finish at home and bring the assignment on the next day.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Timed Writing: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Think of something that you would like to change or improve in yourself.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Write an oath (a promise) that you will try to maintain for the next seven days. (Examples: reduce profanity, give up smoking, do all homework when it is due, be a generous person).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Write your oath, explain why you chose it, and how you intend to be successful in your quest.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about your name. </a:t>
            </a:r>
          </a:p>
          <a:p>
            <a:r>
              <a:rPr lang="en-US" dirty="0" smtClean="0"/>
              <a:t>If you were to be knighted, what name would you choose for yourself? </a:t>
            </a:r>
          </a:p>
          <a:p>
            <a:pPr lvl="1"/>
            <a:r>
              <a:rPr lang="en-US" dirty="0" smtClean="0"/>
              <a:t>It should be Your Name the _______________</a:t>
            </a:r>
          </a:p>
          <a:p>
            <a:pPr lvl="1"/>
            <a:r>
              <a:rPr lang="en-US" smtClean="0"/>
              <a:t>Choose a d</a:t>
            </a:r>
            <a:r>
              <a:rPr lang="en-US" smtClean="0"/>
              <a:t>escriptive </a:t>
            </a:r>
            <a:r>
              <a:rPr lang="en-US" dirty="0" smtClean="0"/>
              <a:t>word of who you are or who you would like to become</a:t>
            </a:r>
          </a:p>
          <a:p>
            <a:r>
              <a:rPr lang="en-US" dirty="0" smtClean="0"/>
              <a:t>Write an explanation as to why you chose this knightly name.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Timed Writing Directions:</vt:lpstr>
      <vt:lpstr>Timed Writing:</vt:lpstr>
      <vt:lpstr>Timed Writing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Timed Writing Directions:</dc:title>
  <dc:creator>isstaff</dc:creator>
  <cp:lastModifiedBy>Windows User</cp:lastModifiedBy>
  <cp:revision>3</cp:revision>
  <dcterms:created xsi:type="dcterms:W3CDTF">2011-05-25T15:45:05Z</dcterms:created>
  <dcterms:modified xsi:type="dcterms:W3CDTF">2012-08-14T22:46:53Z</dcterms:modified>
</cp:coreProperties>
</file>