
<file path=[Content_Types].xml><?xml version="1.0" encoding="utf-8"?>
<Types xmlns="http://schemas.openxmlformats.org/package/2006/content-types">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7.xml" Type="http://schemas.openxmlformats.org/officeDocument/2006/relationships/slide" Id="rId12"/><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1" name="Shape 5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5" name="Shape 55"/>
        <p:cNvGrpSpPr/>
        <p:nvPr/>
      </p:nvGrpSpPr>
      <p:grpSpPr>
        <a:xfrm>
          <a:off y="0" x="0"/>
          <a:ext cy="0" cx="0"/>
          <a:chOff y="0" x="0"/>
          <a:chExt cy="0" cx="0"/>
        </a:xfrm>
      </p:grpSpPr>
      <p:sp>
        <p:nvSpPr>
          <p:cNvPr id="56" name="Shape 5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57" name="Shape 5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1" name="Shape 61"/>
        <p:cNvGrpSpPr/>
        <p:nvPr/>
      </p:nvGrpSpPr>
      <p:grpSpPr>
        <a:xfrm>
          <a:off y="0" x="0"/>
          <a:ext cy="0" cx="0"/>
          <a:chOff y="0" x="0"/>
          <a:chExt cy="0" cx="0"/>
        </a:xfrm>
      </p:grpSpPr>
      <p:sp>
        <p:nvSpPr>
          <p:cNvPr id="62" name="Shape 6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3" name="Shape 63"/>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69" name="Shape 69"/>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75" name="Shape 75"/>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9" name="Shape 79"/>
        <p:cNvGrpSpPr/>
        <p:nvPr/>
      </p:nvGrpSpPr>
      <p:grpSpPr>
        <a:xfrm>
          <a:off y="0" x="0"/>
          <a:ext cy="0" cx="0"/>
          <a:chOff y="0" x="0"/>
          <a:chExt cy="0" cx="0"/>
        </a:xfrm>
      </p:grpSpPr>
      <p:sp>
        <p:nvSpPr>
          <p:cNvPr id="80" name="Shape 80"/>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81" name="Shape 81"/>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5" name="Shape 85"/>
        <p:cNvGrpSpPr/>
        <p:nvPr/>
      </p:nvGrpSpPr>
      <p:grpSpPr>
        <a:xfrm>
          <a:off y="0" x="0"/>
          <a:ext cy="0" cx="0"/>
          <a:chOff y="0" x="0"/>
          <a:chExt cy="0" cx="0"/>
        </a:xfrm>
      </p:grpSpPr>
      <p:sp>
        <p:nvSpPr>
          <p:cNvPr id="86" name="Shape 86"/>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87" name="Shape 87"/>
          <p:cNvSpPr/>
          <p:nvPr>
            <p:ph idx="2" type="sldImg"/>
          </p:nvPr>
        </p:nvSpPr>
        <p:spPr>
          <a:xfrm>
            <a:off y="685800" x="1143225"/>
            <a:ext cy="3429000" cx="4572225"/>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0" name="Shape 10"/>
        <p:cNvGrpSpPr/>
        <p:nvPr/>
      </p:nvGrpSpPr>
      <p:grpSpPr>
        <a:xfrm>
          <a:off y="0" x="0"/>
          <a:ext cy="0" cx="0"/>
          <a:chOff y="0" x="0"/>
          <a:chExt cy="0" cx="0"/>
        </a:xfrm>
      </p:grpSpPr>
      <p:sp>
        <p:nvSpPr>
          <p:cNvPr id="11" name="Shape 11"/>
          <p:cNvSpPr txBox="1"/>
          <p:nvPr>
            <p:ph type="title"/>
          </p:nvPr>
        </p:nvSpPr>
        <p:spPr>
          <a:xfrm rot="5400000">
            <a:off y="2171700" x="4732337"/>
            <a:ext cy="2057400" cx="5851525"/>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2" name="Shape 12"/>
          <p:cNvSpPr txBox="1"/>
          <p:nvPr>
            <p:ph idx="1" type="body"/>
          </p:nvPr>
        </p:nvSpPr>
        <p:spPr>
          <a:xfrm rot="5400000">
            <a:off y="190500" x="541337"/>
            <a:ext cy="6019799" cx="5851525"/>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dk1"/>
              </a:buClr>
              <a:buFont typeface="Arial"/>
              <a:buChar char="•"/>
              <a:defRPr/>
            </a:lvl1pPr>
            <a:lvl2pPr algn="l" rtl="0" indent="-107950" marL="742950">
              <a:spcBef>
                <a:spcPts val="560"/>
              </a:spcBef>
              <a:spcAft>
                <a:spcPts val="0"/>
              </a:spcAft>
              <a:buClr>
                <a:schemeClr val="dk1"/>
              </a:buClr>
              <a:buFont typeface="Arial"/>
              <a:buChar char="–"/>
              <a:defRPr/>
            </a:lvl2pPr>
            <a:lvl3pPr algn="l" rtl="0" indent="-76200" marL="1143000">
              <a:spcBef>
                <a:spcPts val="480"/>
              </a:spcBef>
              <a:spcAft>
                <a:spcPts val="0"/>
              </a:spcAft>
              <a:buClr>
                <a:schemeClr val="dk1"/>
              </a:buClr>
              <a:buFont typeface="Arial"/>
              <a:buChar char="•"/>
              <a:defRPr/>
            </a:lvl3pPr>
            <a:lvl4pPr algn="l" rtl="0" indent="-101600" marL="1600200">
              <a:spcBef>
                <a:spcPts val="400"/>
              </a:spcBef>
              <a:spcAft>
                <a:spcPts val="0"/>
              </a:spcAft>
              <a:buClr>
                <a:schemeClr val="dk1"/>
              </a:buClr>
              <a:buFont typeface="Arial"/>
              <a:buChar char="–"/>
              <a:defRPr/>
            </a:lvl4pPr>
            <a:lvl5pPr algn="l" rtl="0" indent="-101600" marL="2057400">
              <a:spcBef>
                <a:spcPts val="400"/>
              </a:spcBef>
              <a:spcAft>
                <a:spcPts val="0"/>
              </a:spcAft>
              <a:buClr>
                <a:schemeClr val="dk1"/>
              </a:buClr>
              <a:buFont typeface="Arial"/>
              <a:buChar char="»"/>
              <a:defRPr/>
            </a:lvl5pPr>
            <a:lvl6pPr algn="l" rtl="0" indent="-101600" marL="2514600">
              <a:spcBef>
                <a:spcPts val="400"/>
              </a:spcBef>
              <a:spcAft>
                <a:spcPts val="0"/>
              </a:spcAft>
              <a:buClr>
                <a:schemeClr val="dk1"/>
              </a:buClr>
              <a:buFont typeface="Arial"/>
              <a:buChar char="»"/>
              <a:defRPr/>
            </a:lvl6pPr>
            <a:lvl7pPr algn="l" rtl="0" indent="-101600" marL="2971800">
              <a:spcBef>
                <a:spcPts val="400"/>
              </a:spcBef>
              <a:spcAft>
                <a:spcPts val="0"/>
              </a:spcAft>
              <a:buClr>
                <a:schemeClr val="dk1"/>
              </a:buClr>
              <a:buFont typeface="Arial"/>
              <a:buChar char="»"/>
              <a:defRPr/>
            </a:lvl7pPr>
            <a:lvl8pPr algn="l" rtl="0" indent="-101600" marL="3429000">
              <a:spcBef>
                <a:spcPts val="400"/>
              </a:spcBef>
              <a:spcAft>
                <a:spcPts val="0"/>
              </a:spcAft>
              <a:buClr>
                <a:schemeClr val="dk1"/>
              </a:buClr>
              <a:buFont typeface="Arial"/>
              <a:buChar char="»"/>
              <a:defRPr/>
            </a:lvl8pPr>
            <a:lvl9pPr algn="l" rtl="0" indent="-101600" marL="3886200">
              <a:spcBef>
                <a:spcPts val="400"/>
              </a:spcBef>
              <a:spcAft>
                <a:spcPts val="0"/>
              </a:spcAft>
              <a:buClr>
                <a:schemeClr val="dk1"/>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0" name="Shape 40"/>
        <p:cNvGrpSpPr/>
        <p:nvPr/>
      </p:nvGrpSpPr>
      <p:grpSpPr>
        <a:xfrm>
          <a:off y="0" x="0"/>
          <a:ext cy="0" cx="0"/>
          <a:chOff y="0" x="0"/>
          <a:chExt cy="0" cx="0"/>
        </a:xfrm>
      </p:grpSpPr>
      <p:sp>
        <p:nvSpPr>
          <p:cNvPr id="41" name="Shape 41"/>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2" name="Shape 42"/>
          <p:cNvSpPr txBox="1"/>
          <p:nvPr>
            <p:ph idx="1" type="body"/>
          </p:nvPr>
        </p:nvSpPr>
        <p:spPr>
          <a:xfrm>
            <a:off y="1600200" x="457200"/>
            <a:ext cy="4525961" cx="8229600"/>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dk1"/>
              </a:buClr>
              <a:buFont typeface="Arial"/>
              <a:buChar char="•"/>
              <a:defRPr/>
            </a:lvl1pPr>
            <a:lvl2pPr algn="l" rtl="0" indent="-107950" marL="742950">
              <a:spcBef>
                <a:spcPts val="560"/>
              </a:spcBef>
              <a:spcAft>
                <a:spcPts val="0"/>
              </a:spcAft>
              <a:buClr>
                <a:schemeClr val="dk1"/>
              </a:buClr>
              <a:buFont typeface="Arial"/>
              <a:buChar char="–"/>
              <a:defRPr/>
            </a:lvl2pPr>
            <a:lvl3pPr algn="l" rtl="0" indent="-76200" marL="1143000">
              <a:spcBef>
                <a:spcPts val="480"/>
              </a:spcBef>
              <a:spcAft>
                <a:spcPts val="0"/>
              </a:spcAft>
              <a:buClr>
                <a:schemeClr val="dk1"/>
              </a:buClr>
              <a:buFont typeface="Arial"/>
              <a:buChar char="•"/>
              <a:defRPr/>
            </a:lvl3pPr>
            <a:lvl4pPr algn="l" rtl="0" indent="-101600" marL="1600200">
              <a:spcBef>
                <a:spcPts val="400"/>
              </a:spcBef>
              <a:spcAft>
                <a:spcPts val="0"/>
              </a:spcAft>
              <a:buClr>
                <a:schemeClr val="dk1"/>
              </a:buClr>
              <a:buFont typeface="Arial"/>
              <a:buChar char="–"/>
              <a:defRPr/>
            </a:lvl4pPr>
            <a:lvl5pPr algn="l" rtl="0" indent="-101600" marL="2057400">
              <a:spcBef>
                <a:spcPts val="400"/>
              </a:spcBef>
              <a:spcAft>
                <a:spcPts val="0"/>
              </a:spcAft>
              <a:buClr>
                <a:schemeClr val="dk1"/>
              </a:buClr>
              <a:buFont typeface="Arial"/>
              <a:buChar char="»"/>
              <a:defRPr/>
            </a:lvl5pPr>
            <a:lvl6pPr algn="l" rtl="0" indent="-101600" marL="2514600">
              <a:spcBef>
                <a:spcPts val="400"/>
              </a:spcBef>
              <a:spcAft>
                <a:spcPts val="0"/>
              </a:spcAft>
              <a:buClr>
                <a:schemeClr val="dk1"/>
              </a:buClr>
              <a:buFont typeface="Arial"/>
              <a:buChar char="»"/>
              <a:defRPr/>
            </a:lvl6pPr>
            <a:lvl7pPr algn="l" rtl="0" indent="-101600" marL="2971800">
              <a:spcBef>
                <a:spcPts val="400"/>
              </a:spcBef>
              <a:spcAft>
                <a:spcPts val="0"/>
              </a:spcAft>
              <a:buClr>
                <a:schemeClr val="dk1"/>
              </a:buClr>
              <a:buFont typeface="Arial"/>
              <a:buChar char="»"/>
              <a:defRPr/>
            </a:lvl7pPr>
            <a:lvl8pPr algn="l" rtl="0" indent="-101600" marL="3429000">
              <a:spcBef>
                <a:spcPts val="400"/>
              </a:spcBef>
              <a:spcAft>
                <a:spcPts val="0"/>
              </a:spcAft>
              <a:buClr>
                <a:schemeClr val="dk1"/>
              </a:buClr>
              <a:buFont typeface="Arial"/>
              <a:buChar char="»"/>
              <a:defRPr/>
            </a:lvl8pPr>
            <a:lvl9pPr algn="l" rtl="0" indent="-101600" marL="3886200">
              <a:spcBef>
                <a:spcPts val="400"/>
              </a:spcBef>
              <a:spcAft>
                <a:spcPts val="0"/>
              </a:spcAft>
              <a:buClr>
                <a:schemeClr val="dk1"/>
              </a:buClr>
              <a:buFont typeface="Arial"/>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43" name="Shape 43"/>
        <p:cNvGrpSpPr/>
        <p:nvPr/>
      </p:nvGrpSpPr>
      <p:grpSpPr>
        <a:xfrm>
          <a:off y="0" x="0"/>
          <a:ext cy="0" cx="0"/>
          <a:chOff y="0" x="0"/>
          <a:chExt cy="0" cx="0"/>
        </a:xfrm>
      </p:grpSpPr>
      <p:sp>
        <p:nvSpPr>
          <p:cNvPr id="44" name="Shape 44"/>
          <p:cNvSpPr txBox="1"/>
          <p:nvPr>
            <p:ph type="ctrTitle"/>
          </p:nvPr>
        </p:nvSpPr>
        <p:spPr>
          <a:xfrm>
            <a:off y="2130425" x="685800"/>
            <a:ext cy="1470024" cx="77724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45" name="Shape 45"/>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ctr" rtl="0" marR="0" indent="0" marL="0">
              <a:spcBef>
                <a:spcPts val="640"/>
              </a:spcBef>
              <a:spcAft>
                <a:spcPts val="0"/>
              </a:spcAft>
              <a:buClr>
                <a:schemeClr val="dk1"/>
              </a:buClr>
              <a:buFont typeface="Arial"/>
              <a:buNone/>
              <a:defRPr/>
            </a:lvl1pPr>
            <a:lvl2pPr algn="ctr" rtl="0" marR="0" indent="0" marL="457200">
              <a:spcBef>
                <a:spcPts val="560"/>
              </a:spcBef>
              <a:spcAft>
                <a:spcPts val="0"/>
              </a:spcAft>
              <a:buClr>
                <a:schemeClr val="dk1"/>
              </a:buClr>
              <a:buFont typeface="Arial"/>
              <a:buNone/>
              <a:defRPr/>
            </a:lvl2pPr>
            <a:lvl3pPr algn="ctr" rtl="0" marR="0" indent="0" marL="914400">
              <a:spcBef>
                <a:spcPts val="480"/>
              </a:spcBef>
              <a:spcAft>
                <a:spcPts val="0"/>
              </a:spcAft>
              <a:buClr>
                <a:schemeClr val="dk1"/>
              </a:buClr>
              <a:buFont typeface="Arial"/>
              <a:buNone/>
              <a:defRPr/>
            </a:lvl3pPr>
            <a:lvl4pPr algn="ctr" rtl="0" marR="0" indent="0" marL="1371600">
              <a:spcBef>
                <a:spcPts val="400"/>
              </a:spcBef>
              <a:spcAft>
                <a:spcPts val="0"/>
              </a:spcAft>
              <a:buClr>
                <a:schemeClr val="dk1"/>
              </a:buClr>
              <a:buFont typeface="Arial"/>
              <a:buNone/>
              <a:defRPr/>
            </a:lvl4pPr>
            <a:lvl5pPr algn="ctr" rtl="0" marR="0" indent="0" marL="1828800">
              <a:spcBef>
                <a:spcPts val="400"/>
              </a:spcBef>
              <a:spcAft>
                <a:spcPts val="0"/>
              </a:spcAft>
              <a:buClr>
                <a:schemeClr val="dk1"/>
              </a:buClr>
              <a:buFont typeface="Arial"/>
              <a:buNone/>
              <a:defRPr/>
            </a:lvl5pPr>
            <a:lvl6pPr algn="ctr" rtl="0" marR="0" indent="0" marL="2286000">
              <a:spcBef>
                <a:spcPts val="400"/>
              </a:spcBef>
              <a:spcAft>
                <a:spcPts val="0"/>
              </a:spcAft>
              <a:buClr>
                <a:schemeClr val="dk1"/>
              </a:buClr>
              <a:buFont typeface="Arial"/>
              <a:buNone/>
              <a:defRPr/>
            </a:lvl6pPr>
            <a:lvl7pPr algn="ctr" rtl="0" marR="0" indent="0" marL="2743200">
              <a:spcBef>
                <a:spcPts val="400"/>
              </a:spcBef>
              <a:spcAft>
                <a:spcPts val="0"/>
              </a:spcAft>
              <a:buClr>
                <a:schemeClr val="dk1"/>
              </a:buClr>
              <a:buFont typeface="Arial"/>
              <a:buNone/>
              <a:defRPr/>
            </a:lvl7pPr>
            <a:lvl8pPr algn="ctr" rtl="0" marR="0" indent="0" marL="3200400">
              <a:spcBef>
                <a:spcPts val="400"/>
              </a:spcBef>
              <a:spcAft>
                <a:spcPts val="0"/>
              </a:spcAft>
              <a:buClr>
                <a:schemeClr val="dk1"/>
              </a:buClr>
              <a:buFont typeface="Arial"/>
              <a:buNone/>
              <a:defRPr/>
            </a:lvl8pPr>
            <a:lvl9pPr algn="ctr" rtl="0" marR="0" indent="0" marL="3657600">
              <a:spcBef>
                <a:spcPts val="400"/>
              </a:spcBef>
              <a:spcAft>
                <a:spcPts val="0"/>
              </a:spcAft>
              <a:buClr>
                <a:schemeClr val="dk1"/>
              </a:buClr>
              <a:buFont typeface="Arial"/>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3" name="Shape 13"/>
        <p:cNvGrpSpPr/>
        <p:nvPr/>
      </p:nvGrpSpPr>
      <p:grpSpPr>
        <a:xfrm>
          <a:off y="0" x="0"/>
          <a:ext cy="0" cx="0"/>
          <a:chOff y="0" x="0"/>
          <a:chExt cy="0" cx="0"/>
        </a:xfrm>
      </p:grpSpPr>
      <p:sp>
        <p:nvSpPr>
          <p:cNvPr id="14" name="Shape 14"/>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5" name="Shape 15"/>
          <p:cNvSpPr txBox="1"/>
          <p:nvPr>
            <p:ph idx="1" type="body"/>
          </p:nvPr>
        </p:nvSpPr>
        <p:spPr>
          <a:xfrm rot="5400000">
            <a:off y="-251619" x="2309018"/>
            <a:ext cy="8229600" cx="4525961"/>
          </a:xfrm>
          <a:prstGeom prst="rect">
            <a:avLst/>
          </a:prstGeom>
          <a:noFill/>
          <a:ln>
            <a:noFill/>
          </a:ln>
        </p:spPr>
        <p:txBody>
          <a:bodyPr bIns="91425" rIns="91425" lIns="91425" tIns="91425" anchor="t" anchorCtr="0"/>
          <a:lstStyle>
            <a:lvl1pPr algn="l" rtl="0" indent="-139700" marL="342900">
              <a:spcBef>
                <a:spcPts val="640"/>
              </a:spcBef>
              <a:spcAft>
                <a:spcPts val="0"/>
              </a:spcAft>
              <a:buClr>
                <a:schemeClr val="dk1"/>
              </a:buClr>
              <a:buFont typeface="Arial"/>
              <a:buChar char="•"/>
              <a:defRPr/>
            </a:lvl1pPr>
            <a:lvl2pPr algn="l" rtl="0" indent="-107950" marL="742950">
              <a:spcBef>
                <a:spcPts val="560"/>
              </a:spcBef>
              <a:spcAft>
                <a:spcPts val="0"/>
              </a:spcAft>
              <a:buClr>
                <a:schemeClr val="dk1"/>
              </a:buClr>
              <a:buFont typeface="Arial"/>
              <a:buChar char="–"/>
              <a:defRPr/>
            </a:lvl2pPr>
            <a:lvl3pPr algn="l" rtl="0" indent="-76200" marL="1143000">
              <a:spcBef>
                <a:spcPts val="480"/>
              </a:spcBef>
              <a:spcAft>
                <a:spcPts val="0"/>
              </a:spcAft>
              <a:buClr>
                <a:schemeClr val="dk1"/>
              </a:buClr>
              <a:buFont typeface="Arial"/>
              <a:buChar char="•"/>
              <a:defRPr/>
            </a:lvl3pPr>
            <a:lvl4pPr algn="l" rtl="0" indent="-101600" marL="1600200">
              <a:spcBef>
                <a:spcPts val="400"/>
              </a:spcBef>
              <a:spcAft>
                <a:spcPts val="0"/>
              </a:spcAft>
              <a:buClr>
                <a:schemeClr val="dk1"/>
              </a:buClr>
              <a:buFont typeface="Arial"/>
              <a:buChar char="–"/>
              <a:defRPr/>
            </a:lvl4pPr>
            <a:lvl5pPr algn="l" rtl="0" indent="-101600" marL="2057400">
              <a:spcBef>
                <a:spcPts val="400"/>
              </a:spcBef>
              <a:spcAft>
                <a:spcPts val="0"/>
              </a:spcAft>
              <a:buClr>
                <a:schemeClr val="dk1"/>
              </a:buClr>
              <a:buFont typeface="Arial"/>
              <a:buChar char="»"/>
              <a:defRPr/>
            </a:lvl5pPr>
            <a:lvl6pPr algn="l" rtl="0" indent="-101600" marL="2514600">
              <a:spcBef>
                <a:spcPts val="400"/>
              </a:spcBef>
              <a:spcAft>
                <a:spcPts val="0"/>
              </a:spcAft>
              <a:buClr>
                <a:schemeClr val="dk1"/>
              </a:buClr>
              <a:buFont typeface="Arial"/>
              <a:buChar char="»"/>
              <a:defRPr/>
            </a:lvl6pPr>
            <a:lvl7pPr algn="l" rtl="0" indent="-101600" marL="2971800">
              <a:spcBef>
                <a:spcPts val="400"/>
              </a:spcBef>
              <a:spcAft>
                <a:spcPts val="0"/>
              </a:spcAft>
              <a:buClr>
                <a:schemeClr val="dk1"/>
              </a:buClr>
              <a:buFont typeface="Arial"/>
              <a:buChar char="»"/>
              <a:defRPr/>
            </a:lvl7pPr>
            <a:lvl8pPr algn="l" rtl="0" indent="-101600" marL="3429000">
              <a:spcBef>
                <a:spcPts val="400"/>
              </a:spcBef>
              <a:spcAft>
                <a:spcPts val="0"/>
              </a:spcAft>
              <a:buClr>
                <a:schemeClr val="dk1"/>
              </a:buClr>
              <a:buFont typeface="Arial"/>
              <a:buChar char="»"/>
              <a:defRPr/>
            </a:lvl8pPr>
            <a:lvl9pPr algn="l" rtl="0" indent="-101600" marL="3886200">
              <a:spcBef>
                <a:spcPts val="400"/>
              </a:spcBef>
              <a:spcAft>
                <a:spcPts val="0"/>
              </a:spcAft>
              <a:buClr>
                <a:schemeClr val="dk1"/>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6" name="Shape 16"/>
        <p:cNvGrpSpPr/>
        <p:nvPr/>
      </p:nvGrpSpPr>
      <p:grpSpPr>
        <a:xfrm>
          <a:off y="0" x="0"/>
          <a:ext cy="0" cx="0"/>
          <a:chOff y="0" x="0"/>
          <a:chExt cy="0" cx="0"/>
        </a:xfrm>
      </p:grpSpPr>
      <p:sp>
        <p:nvSpPr>
          <p:cNvPr id="17" name="Shape 17"/>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p:nvPr>
            <p:ph idx="2" type="pic"/>
          </p:nvPr>
        </p:nvSpPr>
        <p:spPr>
          <a:xfrm>
            <a:off y="612775" x="1792288"/>
            <a:ext cy="4114800" cx="5486399"/>
          </a:xfrm>
          <a:prstGeom prst="rect">
            <a:avLst/>
          </a:prstGeom>
          <a:noFill/>
          <a:ln>
            <a:noFill/>
          </a:ln>
        </p:spPr>
      </p:sp>
      <p:sp>
        <p:nvSpPr>
          <p:cNvPr id="19" name="Shape 19"/>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0" name="Shape 20"/>
        <p:cNvGrpSpPr/>
        <p:nvPr/>
      </p:nvGrpSpPr>
      <p:grpSpPr>
        <a:xfrm>
          <a:off y="0" x="0"/>
          <a:ext cy="0" cx="0"/>
          <a:chOff y="0" x="0"/>
          <a:chExt cy="0" cx="0"/>
        </a:xfrm>
      </p:grpSpPr>
      <p:sp>
        <p:nvSpPr>
          <p:cNvPr id="21" name="Shape 21"/>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2" name="Shape 22"/>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3" name="Shape 23"/>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4" name="Shape 24"/>
        <p:cNvGrpSpPr/>
        <p:nvPr/>
      </p:nvGrpSpPr>
      <p:grpSpPr>
        <a:xfrm>
          <a:off y="0" x="0"/>
          <a:ext cy="0" cx="0"/>
          <a:chOff y="0" x="0"/>
          <a:chExt cy="0" cx="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y="0" x="0"/>
          <a:ext cy="0" cx="0"/>
          <a:chOff y="0" x="0"/>
          <a:chExt cy="0" cx="0"/>
        </a:xfrm>
      </p:grpSpPr>
      <p:sp>
        <p:nvSpPr>
          <p:cNvPr id="26" name="Shape 26"/>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7" name="Shape 27"/>
        <p:cNvGrpSpPr/>
        <p:nvPr/>
      </p:nvGrpSpPr>
      <p:grpSpPr>
        <a:xfrm>
          <a:off y="0" x="0"/>
          <a:ext cy="0" cx="0"/>
          <a:chOff y="0" x="0"/>
          <a:chExt cy="0" cx="0"/>
        </a:xfrm>
      </p:grpSpPr>
      <p:sp>
        <p:nvSpPr>
          <p:cNvPr id="28" name="Shape 28"/>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0" name="Shape 30"/>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1" name="Shape 31"/>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2" name="Shape 32"/>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3" name="Shape 33"/>
        <p:cNvGrpSpPr/>
        <p:nvPr/>
      </p:nvGrpSpPr>
      <p:grpSpPr>
        <a:xfrm>
          <a:off y="0" x="0"/>
          <a:ext cy="0" cx="0"/>
          <a:chOff y="0" x="0"/>
          <a:chExt cy="0" cx="0"/>
        </a:xfrm>
      </p:grpSpPr>
      <p:sp>
        <p:nvSpPr>
          <p:cNvPr id="34" name="Shape 34"/>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35" name="Shape 35"/>
          <p:cNvSpPr txBox="1"/>
          <p:nvPr>
            <p:ph idx="1" type="body"/>
          </p:nvPr>
        </p:nvSpPr>
        <p:spPr>
          <a:xfrm>
            <a:off y="1600200" x="457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2" type="body"/>
          </p:nvPr>
        </p:nvSpPr>
        <p:spPr>
          <a:xfrm>
            <a:off y="1600200" x="4648200"/>
            <a:ext cy="4525963" cx="40385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7" name="Shape 37"/>
        <p:cNvGrpSpPr/>
        <p:nvPr/>
      </p:nvGrpSpPr>
      <p:grpSpPr>
        <a:xfrm>
          <a:off y="0" x="0"/>
          <a:ext cy="0" cx="0"/>
          <a:chOff y="0" x="0"/>
          <a:chExt cy="0" cx="0"/>
        </a:xfrm>
      </p:grpSpPr>
      <p:sp>
        <p:nvSpPr>
          <p:cNvPr id="38" name="Shape 38"/>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9" name="Shape 39"/>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2"/><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10.xml" Type="http://schemas.openxmlformats.org/officeDocument/2006/relationships/slideLayout" Id="rId10"/><Relationship Target="../slideLayouts/slideLayout4.xml" Type="http://schemas.openxmlformats.org/officeDocument/2006/relationships/slideLayout" Id="rId4"/><Relationship Target="../slideLayouts/slideLayout11.xml" Type="http://schemas.openxmlformats.org/officeDocument/2006/relationships/slideLayout" Id="rId11"/><Relationship Target="../slideLayouts/slideLayout3.xml" Type="http://schemas.openxmlformats.org/officeDocument/2006/relationships/slideLayout" Id="rId3"/><Relationship Target="../slideLayouts/slideLayout9.xml" Type="http://schemas.openxmlformats.org/officeDocument/2006/relationships/slideLayout" Id="rId9"/><Relationship Target="../slideLayouts/slideLayout6.xml" Type="http://schemas.openxmlformats.org/officeDocument/2006/relationships/slideLayout" Id="rId6"/><Relationship Target="../slideLayouts/slideLayout5.xml" Type="http://schemas.openxmlformats.org/officeDocument/2006/relationships/slideLayout" Id="rId5"/><Relationship Target="../slideLayouts/slideLayout8.xml" Type="http://schemas.openxmlformats.org/officeDocument/2006/relationships/slideLayout" Id="rId8"/><Relationship Target="../slideLayouts/slideLayout7.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alpha val="39607"/>
          </a:schemeClr>
        </a:solidFill>
      </p:bgPr>
    </p:bg>
    <p:spTree>
      <p:nvGrpSpPr>
        <p:cNvPr id="4" name="Shape 4"/>
        <p:cNvGrpSpPr/>
        <p:nvPr/>
      </p:nvGrpSpPr>
      <p:grpSpPr>
        <a:xfrm>
          <a:off y="0" x="0"/>
          <a:ext cy="0" cx="0"/>
          <a:chOff y="0" x="0"/>
          <a:chExt cy="0" cx="0"/>
        </a:xfrm>
      </p:grpSpPr>
      <p:sp>
        <p:nvSpPr>
          <p:cNvPr id="5" name="Shape 5"/>
          <p:cNvSpPr txBox="1"/>
          <p:nvPr>
            <p:ph type="title"/>
          </p:nvPr>
        </p:nvSpPr>
        <p:spPr>
          <a:xfrm>
            <a:off y="274637" x="457200"/>
            <a:ext cy="1143000" cx="8229600"/>
          </a:xfrm>
          <a:prstGeom prst="rect">
            <a:avLst/>
          </a:prstGeom>
          <a:noFill/>
          <a:ln>
            <a:noFill/>
          </a:ln>
        </p:spPr>
        <p:txBody>
          <a:bodyPr bIns="91425" rIns="91425" lIns="91425" tIns="91425" anchor="ctr"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6" name="Shape 6"/>
          <p:cNvSpPr txBox="1"/>
          <p:nvPr>
            <p:ph idx="1" type="body"/>
          </p:nvPr>
        </p:nvSpPr>
        <p:spPr>
          <a:xfrm>
            <a:off y="1600200" x="457200"/>
            <a:ext cy="4525961" cx="8229600"/>
          </a:xfrm>
          <a:prstGeom prst="rect">
            <a:avLst/>
          </a:prstGeom>
          <a:noFill/>
          <a:ln>
            <a:noFill/>
          </a:ln>
        </p:spPr>
        <p:txBody>
          <a:bodyPr bIns="91425" rIns="91425" lIns="91425" tIns="91425" anchor="t" anchorCtr="0"/>
          <a:lstStyle>
            <a:lvl1pPr algn="l" rtl="0" marR="0" indent="-139700" marL="342900">
              <a:spcBef>
                <a:spcPts val="640"/>
              </a:spcBef>
              <a:spcAft>
                <a:spcPts val="0"/>
              </a:spcAft>
              <a:buClr>
                <a:schemeClr val="dk1"/>
              </a:buClr>
              <a:buFont typeface="Arial"/>
              <a:buChar char="•"/>
              <a:defRPr/>
            </a:lvl1pPr>
            <a:lvl2pPr algn="l" rtl="0" marR="0" indent="-107950" marL="742950">
              <a:spcBef>
                <a:spcPts val="560"/>
              </a:spcBef>
              <a:spcAft>
                <a:spcPts val="0"/>
              </a:spcAft>
              <a:buClr>
                <a:schemeClr val="dk1"/>
              </a:buClr>
              <a:buFont typeface="Arial"/>
              <a:buChar char="–"/>
              <a:defRPr/>
            </a:lvl2pPr>
            <a:lvl3pPr algn="l" rtl="0" marR="0" indent="-76200" marL="1143000">
              <a:spcBef>
                <a:spcPts val="480"/>
              </a:spcBef>
              <a:spcAft>
                <a:spcPts val="0"/>
              </a:spcAft>
              <a:buClr>
                <a:schemeClr val="dk1"/>
              </a:buClr>
              <a:buFont typeface="Arial"/>
              <a:buChar char="•"/>
              <a:defRPr/>
            </a:lvl3pPr>
            <a:lvl4pPr algn="l" rtl="0" marR="0" indent="-101600" marL="1600200">
              <a:spcBef>
                <a:spcPts val="400"/>
              </a:spcBef>
              <a:spcAft>
                <a:spcPts val="0"/>
              </a:spcAft>
              <a:buClr>
                <a:schemeClr val="dk1"/>
              </a:buClr>
              <a:buFont typeface="Arial"/>
              <a:buChar char="–"/>
              <a:defRPr/>
            </a:lvl4pPr>
            <a:lvl5pPr algn="l" rtl="0" marR="0" indent="-101600" marL="2057400">
              <a:spcBef>
                <a:spcPts val="400"/>
              </a:spcBef>
              <a:spcAft>
                <a:spcPts val="0"/>
              </a:spcAft>
              <a:buClr>
                <a:schemeClr val="dk1"/>
              </a:buClr>
              <a:buFont typeface="Arial"/>
              <a:buChar char="»"/>
              <a:defRPr/>
            </a:lvl5pPr>
            <a:lvl6pPr algn="l" rtl="0" marR="0" indent="-101600" marL="2514600">
              <a:spcBef>
                <a:spcPts val="400"/>
              </a:spcBef>
              <a:spcAft>
                <a:spcPts val="0"/>
              </a:spcAft>
              <a:buClr>
                <a:schemeClr val="dk1"/>
              </a:buClr>
              <a:buFont typeface="Arial"/>
              <a:buChar char="»"/>
              <a:defRPr/>
            </a:lvl6pPr>
            <a:lvl7pPr algn="l" rtl="0" marR="0" indent="-101600" marL="2971800">
              <a:spcBef>
                <a:spcPts val="400"/>
              </a:spcBef>
              <a:spcAft>
                <a:spcPts val="0"/>
              </a:spcAft>
              <a:buClr>
                <a:schemeClr val="dk1"/>
              </a:buClr>
              <a:buFont typeface="Arial"/>
              <a:buChar char="»"/>
              <a:defRPr/>
            </a:lvl7pPr>
            <a:lvl8pPr algn="l" rtl="0" marR="0" indent="-101600" marL="3429000">
              <a:spcBef>
                <a:spcPts val="400"/>
              </a:spcBef>
              <a:spcAft>
                <a:spcPts val="0"/>
              </a:spcAft>
              <a:buClr>
                <a:schemeClr val="dk1"/>
              </a:buClr>
              <a:buFont typeface="Arial"/>
              <a:buChar char="»"/>
              <a:defRPr/>
            </a:lvl8pPr>
            <a:lvl9pPr algn="l" rtl="0" marR="0" indent="-101600" marL="3886200">
              <a:spcBef>
                <a:spcPts val="400"/>
              </a:spcBef>
              <a:spcAft>
                <a:spcPts val="0"/>
              </a:spcAft>
              <a:buClr>
                <a:schemeClr val="dk1"/>
              </a:buClr>
              <a:buFont typeface="Arial"/>
              <a:buChar char="»"/>
              <a:defRPr/>
            </a:lvl9pPr>
          </a:lstStyle>
          <a:p/>
        </p:txBody>
      </p:sp>
      <p:sp>
        <p:nvSpPr>
          <p:cNvPr id="7" name="Shape 7"/>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 name="Shape 8"/>
          <p:cNvSpPr txBox="1"/>
          <p:nvPr>
            <p:ph idx="11" type="ftr"/>
          </p:nvPr>
        </p:nvSpPr>
        <p:spPr>
          <a:xfrm>
            <a:off y="6245225" x="3124200"/>
            <a:ext cy="476249" cx="2895600"/>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 name="Shape 9"/>
          <p:cNvSpPr txBox="1"/>
          <p:nvPr>
            <p:ph idx="12" type="sldNum"/>
          </p:nvPr>
        </p:nvSpPr>
        <p:spPr>
          <a:xfrm>
            <a:off y="6245225" x="6553200"/>
            <a:ext cy="476249" cx="2133599"/>
          </a:xfrm>
          <a:prstGeom prst="rect">
            <a:avLst/>
          </a:prstGeom>
          <a:noFill/>
          <a:ln>
            <a:noFill/>
          </a:ln>
        </p:spPr>
        <p:txBody>
          <a:bodyPr bIns="91425" rIns="91425" lIns="91425" tIns="91425" anchor="t" anchorCtr="0"/>
          <a:lstStyle>
            <a:lvl1pPr algn="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0.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0.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0.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0.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0.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0.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type="ctrTitle"/>
          </p:nvPr>
        </p:nvSpPr>
        <p:spPr>
          <a:xfrm>
            <a:off y="2130425" x="685800"/>
            <a:ext cy="1470024" cx="77724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Nature Poems</a:t>
            </a:r>
          </a:p>
        </p:txBody>
      </p:sp>
      <p:sp>
        <p:nvSpPr>
          <p:cNvPr id="48" name="Shape 48"/>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Similes and Imagery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Simile</a:t>
            </a:r>
          </a:p>
        </p:txBody>
      </p:sp>
      <p:sp>
        <p:nvSpPr>
          <p:cNvPr id="54" name="Shape 54"/>
          <p:cNvSpPr txBox="1"/>
          <p:nvPr>
            <p:ph idx="1" type="body"/>
          </p:nvPr>
        </p:nvSpPr>
        <p:spPr>
          <a:xfrm>
            <a:off y="1600200" x="457200"/>
            <a:ext cy="4525961" cx="82296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   A figure of speech in which two dissimilar things are compared using </a:t>
            </a:r>
            <a:r>
              <a:rPr strike="noStrike" u="none" b="0" cap="none" baseline="0" sz="3200" lang="en-US" i="1">
                <a:solidFill>
                  <a:schemeClr val="dk1"/>
                </a:solidFill>
                <a:latin typeface="Arial"/>
                <a:ea typeface="Arial"/>
                <a:cs typeface="Arial"/>
                <a:sym typeface="Arial"/>
              </a:rPr>
              <a:t>like</a:t>
            </a:r>
            <a:r>
              <a:rPr strike="noStrike" u="none" b="0" cap="none" baseline="0" sz="3200" lang="en-US" i="0">
                <a:solidFill>
                  <a:schemeClr val="dk1"/>
                </a:solidFill>
                <a:latin typeface="Arial"/>
                <a:ea typeface="Arial"/>
                <a:cs typeface="Arial"/>
                <a:sym typeface="Arial"/>
              </a:rPr>
              <a:t> or </a:t>
            </a:r>
            <a:r>
              <a:rPr strike="noStrike" u="none" b="0" cap="none" baseline="0" sz="3200" lang="en-US" i="1">
                <a:solidFill>
                  <a:schemeClr val="dk1"/>
                </a:solidFill>
                <a:latin typeface="Arial"/>
                <a:ea typeface="Arial"/>
                <a:cs typeface="Arial"/>
                <a:sym typeface="Arial"/>
              </a:rPr>
              <a:t>as</a:t>
            </a:r>
          </a:p>
          <a:p>
            <a:pPr algn="l" rtl="0" lvl="0" marR="0" indent="-342900" marL="342900">
              <a:lnSpc>
                <a:spcPct val="100000"/>
              </a:lnSpc>
              <a:spcBef>
                <a:spcPts val="64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a:p>
            <a:pPr algn="l" rtl="0" lvl="0" marR="0" indent="-342900" marL="342900">
              <a:lnSpc>
                <a:spcPct val="100000"/>
              </a:lnSpc>
              <a:spcBef>
                <a:spcPts val="64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Examples:</a:t>
            </a:r>
          </a:p>
          <a:p>
            <a:pPr algn="l" rtl="0" lvl="0" marR="0" indent="-342900" marL="342900">
              <a:lnSpc>
                <a:spcPct val="100000"/>
              </a:lnSpc>
              <a:spcBef>
                <a:spcPts val="64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a:p>
            <a:pPr algn="l" rtl="0" lvl="0" marR="0" indent="-342900" marL="342900">
              <a:lnSpc>
                <a:spcPct val="100000"/>
              </a:lnSpc>
              <a:spcBef>
                <a:spcPts val="64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She has a heart as big as a whale.</a:t>
            </a:r>
          </a:p>
          <a:p>
            <a:pPr algn="l" rtl="0" lvl="0" marR="0" indent="-342900" marL="342900">
              <a:lnSpc>
                <a:spcPct val="100000"/>
              </a:lnSpc>
              <a:spcBef>
                <a:spcPts val="640"/>
              </a:spcBef>
              <a:spcAft>
                <a:spcPts val="0"/>
              </a:spcAft>
              <a:buClr>
                <a:schemeClr val="dk1"/>
              </a:buClr>
              <a:buSzPct val="25000"/>
              <a:buFont typeface="Arial"/>
              <a:buNone/>
            </a:pPr>
            <a:r>
              <a:rPr strike="noStrike" u="none" b="0" cap="none" baseline="0" sz="3200" lang="en-US" i="0">
                <a:solidFill>
                  <a:schemeClr val="dk1"/>
                </a:solidFill>
                <a:latin typeface="Arial"/>
                <a:ea typeface="Arial"/>
                <a:cs typeface="Arial"/>
                <a:sym typeface="Arial"/>
              </a:rPr>
              <a:t>Her tears flowed like wine.</a:t>
            </a:r>
          </a:p>
          <a:p>
            <a:pPr algn="l" rtl="0" lvl="0" marR="0" indent="-139700" marL="342900">
              <a:spcBef>
                <a:spcPts val="640"/>
              </a:spcBef>
              <a:spcAft>
                <a:spcPts val="0"/>
              </a:spcAft>
              <a:buClr>
                <a:schemeClr val="dk1"/>
              </a:buClr>
              <a:buFont typeface="Arial"/>
              <a:buNone/>
            </a:pPr>
            <a:r>
              <a:t/>
            </a:r>
            <a:endParaRPr strike="noStrike" u="none" b="0" cap="none" baseline="0" sz="3200" i="0">
              <a:solidFill>
                <a:schemeClr val="dk1"/>
              </a:solidFill>
              <a:latin typeface="Arial"/>
              <a:ea typeface="Arial"/>
              <a:cs typeface="Arial"/>
              <a:sym typeface="Aria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y="0" x="0"/>
          <a:ext cy="0" cx="0"/>
          <a:chOff y="0" x="0"/>
          <a:chExt cy="0" cx="0"/>
        </a:xfrm>
      </p:grpSpPr>
      <p:sp>
        <p:nvSpPr>
          <p:cNvPr id="59" name="Shape 59"/>
          <p:cNvSpPr txBox="1"/>
          <p:nvPr>
            <p:ph type="title"/>
          </p:nvPr>
        </p:nvSpPr>
        <p:spPr>
          <a:xfrm>
            <a:off y="94562"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000" lang="en-US" i="0">
                <a:solidFill>
                  <a:schemeClr val="dk2"/>
                </a:solidFill>
                <a:latin typeface="Arial"/>
                <a:ea typeface="Arial"/>
                <a:cs typeface="Arial"/>
                <a:sym typeface="Arial"/>
              </a:rPr>
              <a:t>Imagery</a:t>
            </a:r>
            <a:r>
              <a:rPr sz="4400" lang="en-US">
                <a:solidFill>
                  <a:schemeClr val="dk2"/>
                </a:solidFill>
              </a:rPr>
              <a:t> </a:t>
            </a:r>
            <a:r>
              <a:rPr strike="noStrike" u="none" b="0" cap="none" baseline="0" sz="1800" lang="en-US" i="0">
                <a:solidFill>
                  <a:schemeClr val="dk2"/>
                </a:solidFill>
                <a:latin typeface="Arial"/>
                <a:ea typeface="Arial"/>
                <a:cs typeface="Arial"/>
                <a:sym typeface="Arial"/>
              </a:rPr>
              <a:t>From: litera1no4.tripod.com</a:t>
            </a:r>
          </a:p>
        </p:txBody>
      </p:sp>
      <p:sp>
        <p:nvSpPr>
          <p:cNvPr id="60" name="Shape 60"/>
          <p:cNvSpPr txBox="1"/>
          <p:nvPr>
            <p:ph idx="1" type="body"/>
          </p:nvPr>
        </p:nvSpPr>
        <p:spPr>
          <a:xfrm>
            <a:off y="1161500" x="225100"/>
            <a:ext cy="5333999" cx="8673899"/>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dk1"/>
              </a:buClr>
              <a:buSzPct val="100000"/>
              <a:buFont typeface="Arial"/>
              <a:buChar char="•"/>
            </a:pPr>
            <a:r>
              <a:rPr strike="noStrike" u="none" b="0" cap="none" baseline="0" sz="1600" lang="en-US" i="0">
                <a:solidFill>
                  <a:schemeClr val="dk1"/>
                </a:solidFill>
                <a:latin typeface="Arial"/>
                <a:ea typeface="Arial"/>
                <a:cs typeface="Arial"/>
                <a:sym typeface="Arial"/>
              </a:rPr>
              <a:t>We speak of the pictures evoked in a poem as 'imagery'. </a:t>
            </a:r>
          </a:p>
          <a:p>
            <a:pPr algn="l" rtl="0" lvl="0" marR="0" indent="-342900" marL="342900">
              <a:lnSpc>
                <a:spcPct val="80000"/>
              </a:lnSpc>
              <a:spcBef>
                <a:spcPts val="320"/>
              </a:spcBef>
              <a:spcAft>
                <a:spcPts val="0"/>
              </a:spcAft>
              <a:buClr>
                <a:schemeClr val="dk1"/>
              </a:buClr>
              <a:buFont typeface="Arial"/>
              <a:buNone/>
            </a:pPr>
            <a:r>
              <a:t/>
            </a:r>
            <a:endParaRPr strike="noStrike" u="none" b="0" cap="none" baseline="0" sz="1600" i="0">
              <a:solidFill>
                <a:schemeClr val="dk1"/>
              </a:solidFill>
              <a:latin typeface="Arial"/>
              <a:ea typeface="Arial"/>
              <a:cs typeface="Arial"/>
              <a:sym typeface="Arial"/>
            </a:endParaRPr>
          </a:p>
          <a:p>
            <a:pPr algn="l" rtl="0" lvl="0" marR="0" indent="-342900" marL="342900">
              <a:lnSpc>
                <a:spcPct val="80000"/>
              </a:lnSpc>
              <a:spcBef>
                <a:spcPts val="320"/>
              </a:spcBef>
              <a:spcAft>
                <a:spcPts val="0"/>
              </a:spcAft>
              <a:buClr>
                <a:schemeClr val="dk1"/>
              </a:buClr>
              <a:buSzPct val="100000"/>
              <a:buFont typeface="Arial"/>
              <a:buChar char="•"/>
            </a:pPr>
            <a:r>
              <a:rPr strike="noStrike" u="none" b="0" cap="none" baseline="0" sz="1600" lang="en-US" i="0">
                <a:solidFill>
                  <a:schemeClr val="dk1"/>
                </a:solidFill>
                <a:latin typeface="Arial"/>
                <a:ea typeface="Arial"/>
                <a:cs typeface="Arial"/>
                <a:sym typeface="Arial"/>
              </a:rPr>
              <a:t>Through the "pictures" which we perceive with our mind's eyes, ears, nose, tongue, skin, and through which we experience the "duplicate world" created by poetic language.</a:t>
            </a:r>
          </a:p>
          <a:p>
            <a:pPr algn="l" rtl="0" lvl="0" marR="0" indent="-342900" marL="342900">
              <a:lnSpc>
                <a:spcPct val="80000"/>
              </a:lnSpc>
              <a:spcBef>
                <a:spcPts val="320"/>
              </a:spcBef>
              <a:spcAft>
                <a:spcPts val="0"/>
              </a:spcAft>
              <a:buClr>
                <a:schemeClr val="dk1"/>
              </a:buClr>
              <a:buFont typeface="Arial"/>
              <a:buNone/>
            </a:pPr>
            <a:r>
              <a:t/>
            </a:r>
            <a:endParaRPr strike="noStrike" u="none" b="0" cap="none" baseline="0" sz="1600" i="0">
              <a:solidFill>
                <a:schemeClr val="dk1"/>
              </a:solidFill>
              <a:latin typeface="Arial"/>
              <a:ea typeface="Arial"/>
              <a:cs typeface="Arial"/>
              <a:sym typeface="Arial"/>
            </a:endParaRPr>
          </a:p>
          <a:p>
            <a:pPr algn="l" rtl="0" lvl="0" marR="0" indent="-342900" marL="342900">
              <a:lnSpc>
                <a:spcPct val="80000"/>
              </a:lnSpc>
              <a:spcBef>
                <a:spcPts val="320"/>
              </a:spcBef>
              <a:spcAft>
                <a:spcPts val="0"/>
              </a:spcAft>
              <a:buClr>
                <a:schemeClr val="dk1"/>
              </a:buClr>
              <a:buSzPct val="100000"/>
              <a:buFont typeface="Arial"/>
              <a:buChar char="•"/>
            </a:pPr>
            <a:r>
              <a:rPr strike="noStrike" u="none" b="0" cap="none" baseline="0" sz="1600" lang="en-US" i="0">
                <a:solidFill>
                  <a:schemeClr val="dk1"/>
                </a:solidFill>
                <a:latin typeface="Arial"/>
                <a:ea typeface="Arial"/>
                <a:cs typeface="Arial"/>
                <a:sym typeface="Arial"/>
              </a:rPr>
              <a:t>The poet uses sound words and words of color and touch in addition to figures of speech.  Concrete details that appeal to the reader's senses are used to build up images. </a:t>
            </a:r>
          </a:p>
          <a:p>
            <a:pPr algn="l" rtl="0" lvl="0" marR="0" indent="-342900" marL="342900">
              <a:lnSpc>
                <a:spcPct val="80000"/>
              </a:lnSpc>
              <a:spcBef>
                <a:spcPts val="320"/>
              </a:spcBef>
              <a:spcAft>
                <a:spcPts val="0"/>
              </a:spcAft>
              <a:buClr>
                <a:schemeClr val="dk1"/>
              </a:buClr>
              <a:buSzPct val="25000"/>
              <a:buFont typeface="Arial"/>
              <a:buNone/>
            </a:pPr>
            <a:r>
              <a:rPr strike="noStrike" u="none" b="0" cap="none" baseline="0" sz="1600" lang="en-US" i="0">
                <a:solidFill>
                  <a:schemeClr val="dk1"/>
                </a:solidFill>
                <a:latin typeface="Arial"/>
                <a:ea typeface="Arial"/>
                <a:cs typeface="Arial"/>
                <a:sym typeface="Arial"/>
              </a:rPr>
              <a:t> </a:t>
            </a:r>
          </a:p>
          <a:p>
            <a:pPr algn="l" rtl="0" lvl="0" marR="0" indent="-342900" marL="342900">
              <a:lnSpc>
                <a:spcPct val="80000"/>
              </a:lnSpc>
              <a:spcBef>
                <a:spcPts val="320"/>
              </a:spcBef>
              <a:spcAft>
                <a:spcPts val="0"/>
              </a:spcAft>
              <a:buClr>
                <a:schemeClr val="dk1"/>
              </a:buClr>
              <a:buSzPct val="100000"/>
              <a:buFont typeface="Arial"/>
              <a:buChar char="•"/>
            </a:pPr>
            <a:r>
              <a:rPr strike="noStrike" u="none" b="0" cap="none" baseline="0" sz="1600" lang="en-US" i="0">
                <a:solidFill>
                  <a:schemeClr val="dk1"/>
                </a:solidFill>
                <a:latin typeface="Arial"/>
                <a:ea typeface="Arial"/>
                <a:cs typeface="Arial"/>
                <a:sym typeface="Arial"/>
              </a:rPr>
              <a:t>Although most of the image-making words in any language appeal to sight (visual images), there are also images of touch (tactile), sound (auditory), taste (gustatory), and smell (olfactory). </a:t>
            </a:r>
          </a:p>
          <a:p>
            <a:pPr algn="l" rtl="0" lvl="0" marR="0" indent="-241300" marL="342900">
              <a:lnSpc>
                <a:spcPct val="80000"/>
              </a:lnSpc>
              <a:spcBef>
                <a:spcPts val="320"/>
              </a:spcBef>
              <a:spcAft>
                <a:spcPts val="0"/>
              </a:spcAft>
              <a:buClr>
                <a:schemeClr val="dk1"/>
              </a:buClr>
              <a:buFont typeface="Arial"/>
              <a:buNone/>
            </a:pPr>
            <a:r>
              <a:t/>
            </a:r>
            <a:endParaRPr strike="noStrike" u="none" b="0" cap="none" baseline="0" sz="1600" i="0">
              <a:solidFill>
                <a:schemeClr val="dk1"/>
              </a:solidFill>
              <a:latin typeface="Arial"/>
              <a:ea typeface="Arial"/>
              <a:cs typeface="Arial"/>
              <a:sym typeface="Arial"/>
            </a:endParaRPr>
          </a:p>
          <a:p>
            <a:pPr algn="l" rtl="0" lvl="0" marR="0" indent="-342900" marL="342900">
              <a:lnSpc>
                <a:spcPct val="80000"/>
              </a:lnSpc>
              <a:spcBef>
                <a:spcPts val="320"/>
              </a:spcBef>
              <a:spcAft>
                <a:spcPts val="0"/>
              </a:spcAft>
              <a:buClr>
                <a:schemeClr val="dk1"/>
              </a:buClr>
              <a:buSzPct val="100000"/>
              <a:buFont typeface="Arial"/>
              <a:buChar char="•"/>
            </a:pPr>
            <a:r>
              <a:rPr strike="noStrike" u="none" b="0" cap="none" baseline="0" sz="1600" lang="en-US" i="0">
                <a:solidFill>
                  <a:schemeClr val="dk1"/>
                </a:solidFill>
                <a:latin typeface="Arial"/>
                <a:ea typeface="Arial"/>
                <a:cs typeface="Arial"/>
                <a:sym typeface="Arial"/>
              </a:rPr>
              <a:t>A good poet does not use imagery merely to decorate a poem. </a:t>
            </a:r>
          </a:p>
          <a:p>
            <a:pPr algn="l" rtl="0" lvl="0" marR="0" indent="-342900" marL="342900">
              <a:lnSpc>
                <a:spcPct val="80000"/>
              </a:lnSpc>
              <a:spcBef>
                <a:spcPts val="320"/>
              </a:spcBef>
              <a:spcAft>
                <a:spcPts val="0"/>
              </a:spcAft>
              <a:buClr>
                <a:schemeClr val="dk1"/>
              </a:buClr>
              <a:buFont typeface="Arial"/>
              <a:buNone/>
            </a:pPr>
            <a:r>
              <a:t/>
            </a:r>
            <a:endParaRPr strike="noStrike" u="none" b="0" cap="none" baseline="0" sz="1600" i="0">
              <a:solidFill>
                <a:schemeClr val="dk1"/>
              </a:solidFill>
              <a:latin typeface="Arial"/>
              <a:ea typeface="Arial"/>
              <a:cs typeface="Arial"/>
              <a:sym typeface="Arial"/>
            </a:endParaRPr>
          </a:p>
          <a:p>
            <a:pPr algn="l" rtl="0" lvl="0" marR="0" indent="-342900" marL="342900">
              <a:lnSpc>
                <a:spcPct val="80000"/>
              </a:lnSpc>
              <a:spcBef>
                <a:spcPts val="320"/>
              </a:spcBef>
              <a:spcAft>
                <a:spcPts val="0"/>
              </a:spcAft>
              <a:buClr>
                <a:schemeClr val="dk1"/>
              </a:buClr>
              <a:buSzPct val="100000"/>
              <a:buFont typeface="Arial"/>
              <a:buChar char="•"/>
            </a:pPr>
            <a:r>
              <a:rPr strike="noStrike" u="none" b="0" cap="none" baseline="0" sz="1600" lang="en-US" i="0">
                <a:solidFill>
                  <a:schemeClr val="dk1"/>
                </a:solidFill>
                <a:latin typeface="Arial"/>
                <a:ea typeface="Arial"/>
                <a:cs typeface="Arial"/>
                <a:sym typeface="Arial"/>
              </a:rPr>
              <a:t>He does not ask Himself, "How can I dress up my subject so that it will seem fancier than it is?" Rather, he asks himself, "How can I make my subject appear to the reader exactly as it appears to me?" </a:t>
            </a:r>
          </a:p>
          <a:p>
            <a:pPr algn="l" rtl="0" lvl="0" marR="0" indent="-342900" marL="342900">
              <a:lnSpc>
                <a:spcPct val="80000"/>
              </a:lnSpc>
              <a:spcBef>
                <a:spcPts val="320"/>
              </a:spcBef>
              <a:spcAft>
                <a:spcPts val="0"/>
              </a:spcAft>
              <a:buClr>
                <a:schemeClr val="dk1"/>
              </a:buClr>
              <a:buFont typeface="Arial"/>
              <a:buNone/>
            </a:pPr>
            <a:r>
              <a:t/>
            </a:r>
            <a:endParaRPr strike="noStrike" u="none" b="0" cap="none" baseline="0" sz="1600" i="0">
              <a:solidFill>
                <a:schemeClr val="dk1"/>
              </a:solidFill>
              <a:latin typeface="Arial"/>
              <a:ea typeface="Arial"/>
              <a:cs typeface="Arial"/>
              <a:sym typeface="Arial"/>
            </a:endParaRPr>
          </a:p>
          <a:p>
            <a:pPr algn="l" rtl="0" lvl="0" marR="0" indent="-342900" marL="342900">
              <a:lnSpc>
                <a:spcPct val="80000"/>
              </a:lnSpc>
              <a:spcBef>
                <a:spcPts val="320"/>
              </a:spcBef>
              <a:spcAft>
                <a:spcPts val="0"/>
              </a:spcAft>
              <a:buClr>
                <a:schemeClr val="dk1"/>
              </a:buClr>
              <a:buSzPct val="100000"/>
              <a:buFont typeface="Arial"/>
              <a:buChar char="•"/>
            </a:pPr>
            <a:r>
              <a:rPr strike="noStrike" u="none" b="0" cap="none" baseline="0" sz="1600" lang="en-US" i="0">
                <a:solidFill>
                  <a:schemeClr val="dk1"/>
                </a:solidFill>
                <a:latin typeface="Arial"/>
                <a:ea typeface="Arial"/>
                <a:cs typeface="Arial"/>
                <a:sym typeface="Arial"/>
              </a:rPr>
              <a:t>Imagery helps the poet to present his subject as it is: as it looks, smells, tastes, feels and sounds. To the reader imagery is equally important: it provides his imagination with something palpable to seize upon.  </a:t>
            </a:r>
            <a:r>
              <a:rPr strike="noStrike" u="none" b="0" cap="none" baseline="0" sz="800" lang="en-US" i="0">
                <a:solidFill>
                  <a:schemeClr val="dk1"/>
                </a:solidFill>
                <a:latin typeface="Arial"/>
                <a:ea typeface="Arial"/>
                <a:cs typeface="Arial"/>
                <a:sym typeface="Aria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y="0" x="0"/>
          <a:ext cy="0" cx="0"/>
          <a:chOff y="0" x="0"/>
          <a:chExt cy="0" cx="0"/>
        </a:xfrm>
      </p:grpSpPr>
      <p:sp>
        <p:nvSpPr>
          <p:cNvPr id="65" name="Shape 65"/>
          <p:cNvSpPr txBox="1"/>
          <p:nvPr>
            <p:ph type="title"/>
          </p:nvPr>
        </p:nvSpPr>
        <p:spPr>
          <a:xfrm>
            <a:off y="94562" x="457200"/>
            <a:ext cy="7161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600" lang="en-US" i="0">
                <a:solidFill>
                  <a:schemeClr val="dk2"/>
                </a:solidFill>
                <a:latin typeface="Arial"/>
                <a:ea typeface="Arial"/>
                <a:cs typeface="Arial"/>
                <a:sym typeface="Arial"/>
              </a:rPr>
              <a:t>FANCIES</a:t>
            </a:r>
            <a:r>
              <a:rPr sz="3200" lang="en-US">
                <a:solidFill>
                  <a:schemeClr val="dk2"/>
                </a:solidFill>
              </a:rPr>
              <a:t> </a:t>
            </a:r>
            <a:r>
              <a:rPr sz="2400" lang="en-US">
                <a:solidFill>
                  <a:schemeClr val="dk2"/>
                </a:solidFill>
              </a:rPr>
              <a:t>by </a:t>
            </a:r>
            <a:r>
              <a:rPr strike="noStrike" u="none" b="0" cap="none" baseline="0" sz="2400" lang="en-US" i="0">
                <a:solidFill>
                  <a:schemeClr val="dk2"/>
                </a:solidFill>
                <a:latin typeface="Arial"/>
                <a:ea typeface="Arial"/>
                <a:cs typeface="Arial"/>
                <a:sym typeface="Arial"/>
              </a:rPr>
              <a:t>Lucy Maud Montgomery</a:t>
            </a:r>
            <a:r>
              <a:rPr strike="noStrike" u="none" b="0" cap="none" baseline="0" sz="3200" lang="en-US" i="0">
                <a:solidFill>
                  <a:schemeClr val="dk2"/>
                </a:solidFill>
                <a:latin typeface="Arial"/>
                <a:ea typeface="Arial"/>
                <a:cs typeface="Arial"/>
                <a:sym typeface="Arial"/>
              </a:rPr>
              <a:t> </a:t>
            </a:r>
          </a:p>
        </p:txBody>
      </p:sp>
      <p:sp>
        <p:nvSpPr>
          <p:cNvPr id="66" name="Shape 66"/>
          <p:cNvSpPr txBox="1"/>
          <p:nvPr>
            <p:ph idx="1" type="body"/>
          </p:nvPr>
        </p:nvSpPr>
        <p:spPr>
          <a:xfrm>
            <a:off y="723900" x="457200"/>
            <a:ext cy="5894099" cx="8229600"/>
          </a:xfrm>
          <a:prstGeom prst="rect">
            <a:avLst/>
          </a:prstGeom>
          <a:noFill/>
          <a:ln>
            <a:noFill/>
          </a:ln>
        </p:spPr>
        <p:txBody>
          <a:bodyPr bIns="45700" rIns="91425" lIns="91425" tIns="45700" anchor="t" anchorCtr="0">
            <a:noAutofit/>
          </a:bodyPr>
          <a:lstStyle/>
          <a:p>
            <a:pPr algn="l" rtl="0" lvl="0" marR="0" indent="0" marL="457200">
              <a:lnSpc>
                <a:spcPct val="80000"/>
              </a:lnSpc>
              <a:spcBef>
                <a:spcPts val="0"/>
              </a:spcBef>
              <a:spcAft>
                <a:spcPts val="0"/>
              </a:spcAft>
              <a:buClr>
                <a:schemeClr val="dk1"/>
              </a:buClr>
              <a:buSzPct val="25000"/>
              <a:buFont typeface="Arial"/>
              <a:buNone/>
            </a:pPr>
            <a:r>
              <a:rPr strike="noStrike" u="none" b="1" cap="none" baseline="0" lang="en-US" i="0">
                <a:solidFill>
                  <a:schemeClr val="dk1"/>
                </a:solidFill>
                <a:latin typeface="Arial"/>
                <a:ea typeface="Arial"/>
                <a:cs typeface="Arial"/>
                <a:sym typeface="Arial"/>
              </a:rPr>
              <a:t>Surely the flowers of a hundred springs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Are simply the souls of beautiful things!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The poppies aflame with gold and red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Were the kisses of lovers in days that are fled.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The purple pansies with dew-drops pearled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Were the rainbow dreams of a youngling world.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The lily, white as a star apart,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Was the first pure prayer of a virgin heart.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The daisies that dance and twinkle so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Were the laughter of children in long ago.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The sweetness of all true friendship yet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Lives in the breath of the mignonette.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To the white narcissus there must belong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The very delight of a maiden's song.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And the rose, all flowers of the earth above,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Was a perfect, rapturous thought of love. </a:t>
            </a:r>
            <a:br>
              <a:rPr strike="noStrike" u="none" b="1" cap="none" baseline="0" lang="en-US" i="0">
                <a:solidFill>
                  <a:schemeClr val="dk1"/>
                </a:solidFill>
                <a:latin typeface="Arial"/>
                <a:ea typeface="Arial"/>
                <a:cs typeface="Arial"/>
                <a:sym typeface="Arial"/>
              </a:rPr>
            </a:b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Oh! surely the blossoms of all the springs </a:t>
            </a:r>
            <a:br>
              <a:rPr strike="noStrike" u="none" b="1" cap="none" baseline="0" lang="en-US" i="0">
                <a:solidFill>
                  <a:schemeClr val="dk1"/>
                </a:solidFill>
                <a:latin typeface="Arial"/>
                <a:ea typeface="Arial"/>
                <a:cs typeface="Arial"/>
                <a:sym typeface="Arial"/>
              </a:rPr>
            </a:br>
            <a:r>
              <a:rPr strike="noStrike" u="none" b="1" cap="none" baseline="0" lang="en-US" i="0">
                <a:solidFill>
                  <a:schemeClr val="dk1"/>
                </a:solidFill>
                <a:latin typeface="Arial"/>
                <a:ea typeface="Arial"/>
                <a:cs typeface="Arial"/>
                <a:sym typeface="Arial"/>
              </a:rPr>
              <a:t>Must be the souls of beautiful things. </a:t>
            </a:r>
            <a:br>
              <a:rPr strike="noStrike" u="none" b="1" cap="none" baseline="0" sz="1600" lang="en-US" i="0">
                <a:solidFill>
                  <a:schemeClr val="dk1"/>
                </a:solidFill>
                <a:latin typeface="Arial"/>
                <a:ea typeface="Arial"/>
                <a:cs typeface="Arial"/>
                <a:sym typeface="Arial"/>
              </a:rPr>
            </a:br>
            <a:br>
              <a:rPr strike="noStrike" u="none" b="1" cap="none" baseline="0" sz="2000" lang="en-US" i="0">
                <a:solidFill>
                  <a:schemeClr val="dk1"/>
                </a:solidFill>
                <a:latin typeface="Arial"/>
                <a:ea typeface="Arial"/>
                <a:cs typeface="Arial"/>
                <a:sym typeface="Arial"/>
              </a:rPr>
            </a:br>
            <a:br>
              <a:rPr strike="noStrike" u="none" b="0" cap="none" baseline="0" sz="800" lang="en-US" i="0">
                <a:solidFill>
                  <a:schemeClr val="dk1"/>
                </a:solidFill>
                <a:latin typeface="Arial"/>
                <a:ea typeface="Arial"/>
                <a:cs typeface="Arial"/>
                <a:sym typeface="Arial"/>
              </a:rPr>
            </a:b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y="0" x="0"/>
          <a:ext cy="0" cx="0"/>
          <a:chOff y="0" x="0"/>
          <a:chExt cy="0" cx="0"/>
        </a:xfrm>
      </p:grpSpPr>
      <p:sp>
        <p:nvSpPr>
          <p:cNvPr id="71" name="Shape 71"/>
          <p:cNvSpPr txBox="1"/>
          <p:nvPr>
            <p:ph type="title"/>
          </p:nvPr>
        </p:nvSpPr>
        <p:spPr>
          <a:xfrm>
            <a:off y="274637" x="457200"/>
            <a:ext cy="11430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3600" lang="en-US" i="0">
                <a:solidFill>
                  <a:schemeClr val="dk2"/>
                </a:solidFill>
                <a:latin typeface="Arial"/>
                <a:ea typeface="Arial"/>
                <a:cs typeface="Arial"/>
                <a:sym typeface="Arial"/>
              </a:rPr>
              <a:t>Heavenly Grass</a:t>
            </a:r>
            <a:br>
              <a:rPr strike="noStrike" u="none" b="0" cap="none" baseline="0" sz="3600" lang="en-US" i="0">
                <a:solidFill>
                  <a:schemeClr val="dk2"/>
                </a:solidFill>
                <a:latin typeface="Arial"/>
                <a:ea typeface="Arial"/>
                <a:cs typeface="Arial"/>
                <a:sym typeface="Arial"/>
              </a:rPr>
            </a:br>
            <a:r>
              <a:rPr strike="noStrike" u="none" b="0" cap="none" baseline="0" sz="4000" lang="en-US" i="0">
                <a:solidFill>
                  <a:schemeClr val="dk2"/>
                </a:solidFill>
                <a:latin typeface="Arial"/>
                <a:ea typeface="Arial"/>
                <a:cs typeface="Arial"/>
                <a:sym typeface="Arial"/>
              </a:rPr>
              <a:t> </a:t>
            </a:r>
            <a:r>
              <a:rPr strike="noStrike" u="none" b="0" cap="none" baseline="0" sz="3200" lang="en-US" i="0">
                <a:solidFill>
                  <a:schemeClr val="dk2"/>
                </a:solidFill>
                <a:latin typeface="Arial"/>
                <a:ea typeface="Arial"/>
                <a:cs typeface="Arial"/>
                <a:sym typeface="Arial"/>
              </a:rPr>
              <a:t>Tennessee Williams</a:t>
            </a:r>
            <a:r>
              <a:rPr strike="noStrike" u="none" b="0" cap="none" baseline="0" sz="4000" lang="en-US" i="0">
                <a:solidFill>
                  <a:schemeClr val="dk2"/>
                </a:solidFill>
                <a:latin typeface="Arial"/>
                <a:ea typeface="Arial"/>
                <a:cs typeface="Arial"/>
                <a:sym typeface="Arial"/>
              </a:rPr>
              <a:t> </a:t>
            </a:r>
          </a:p>
        </p:txBody>
      </p:sp>
      <p:sp>
        <p:nvSpPr>
          <p:cNvPr id="72" name="Shape 72"/>
          <p:cNvSpPr txBox="1"/>
          <p:nvPr>
            <p:ph idx="1" type="body"/>
          </p:nvPr>
        </p:nvSpPr>
        <p:spPr>
          <a:xfrm>
            <a:off y="1600200" x="457200"/>
            <a:ext cy="4525961" cx="822960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dk1"/>
              </a:buClr>
              <a:buSzPct val="25000"/>
              <a:buFont typeface="Arial"/>
              <a:buNone/>
            </a:pPr>
            <a:br>
              <a:rPr strike="noStrike" u="none" b="0" cap="none" baseline="0" sz="24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My feet took a walk in heavenly grass.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All day while the sky shone clear as glass.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My feet took a walk in heavenly grass,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All night while the lonesome stars rolled past.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Then my feet come down to walk on earth,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And my mother cried when she give me birth.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Now my feet walk far and my feet walk fast,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But they still got an itch for heavenly grass. </a:t>
            </a:r>
            <a:br>
              <a:rPr strike="noStrike" u="none" b="0" cap="none" baseline="0" sz="2800" lang="en-US" i="0">
                <a:solidFill>
                  <a:schemeClr val="dk1"/>
                </a:solidFill>
                <a:latin typeface="Arial"/>
                <a:ea typeface="Arial"/>
                <a:cs typeface="Arial"/>
                <a:sym typeface="Arial"/>
              </a:rPr>
            </a:br>
            <a:r>
              <a:rPr strike="noStrike" u="none" b="0" cap="none" baseline="0" sz="2800" lang="en-US" i="0">
                <a:solidFill>
                  <a:schemeClr val="dk1"/>
                </a:solidFill>
                <a:latin typeface="Arial"/>
                <a:ea typeface="Arial"/>
                <a:cs typeface="Arial"/>
                <a:sym typeface="Arial"/>
              </a:rPr>
              <a:t>But they still got an itch for heavenly grass. </a:t>
            </a:r>
            <a:br>
              <a:rPr strike="noStrike" u="none" b="0" cap="none" baseline="0" sz="2800" lang="en-US" i="0">
                <a:solidFill>
                  <a:schemeClr val="dk1"/>
                </a:solidFill>
                <a:latin typeface="Arial"/>
                <a:ea typeface="Arial"/>
                <a:cs typeface="Arial"/>
                <a:sym typeface="Arial"/>
              </a:rPr>
            </a:br>
            <a:br>
              <a:rPr strike="noStrike" u="none" b="0" cap="none" baseline="0" sz="2400" lang="en-US" i="0">
                <a:solidFill>
                  <a:schemeClr val="dk1"/>
                </a:solidFill>
                <a:latin typeface="Arial"/>
                <a:ea typeface="Arial"/>
                <a:cs typeface="Arial"/>
                <a:sym typeface="Arial"/>
              </a:rPr>
            </a:br>
            <a:br>
              <a:rPr strike="noStrike" u="none" b="0" cap="none" baseline="0" sz="2400" lang="en-US" i="0">
                <a:solidFill>
                  <a:schemeClr val="dk1"/>
                </a:solidFill>
                <a:latin typeface="Arial"/>
                <a:ea typeface="Arial"/>
                <a:cs typeface="Arial"/>
                <a:sym typeface="Arial"/>
              </a:rPr>
            </a:b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y="0" x="0"/>
          <a:ext cy="0" cx="0"/>
          <a:chOff y="0" x="0"/>
          <a:chExt cy="0" cx="0"/>
        </a:xfrm>
      </p:grpSpPr>
      <p:sp>
        <p:nvSpPr>
          <p:cNvPr id="77" name="Shape 77"/>
          <p:cNvSpPr txBox="1"/>
          <p:nvPr>
            <p:ph idx="1" type="body"/>
          </p:nvPr>
        </p:nvSpPr>
        <p:spPr>
          <a:xfrm>
            <a:off y="255100" x="457200"/>
            <a:ext cy="6374100" cx="8229600"/>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dk1"/>
              </a:buClr>
              <a:buSzPct val="25000"/>
              <a:buFont typeface="Arial"/>
              <a:buNone/>
            </a:pPr>
            <a:r>
              <a:rPr strike="noStrike" u="none" b="0" cap="none" baseline="0" sz="1800" lang="en-US" i="0">
                <a:solidFill>
                  <a:schemeClr val="dk1"/>
                </a:solidFill>
                <a:latin typeface="Arial"/>
                <a:ea typeface="Arial"/>
                <a:cs typeface="Arial"/>
                <a:sym typeface="Arial"/>
              </a:rPr>
              <a:t>	The last time my mother visited Cuba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she found a car and driver to take her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to the province of Las Villas, seven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hours from Havana, and on the way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it started to rain, and the driver, a young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man kept telling her to relax, that this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was the way it always rained in Cuba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this time of year, and she kept telling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him she wasnt a tourist, that shed been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born here, and the driver drove on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in the wolf-mouth-dark of the road,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insects and sleet rain crossing the head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lights, and my mother couldnt relax,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and when it started to hail, fists pounding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on the hood of the automobile, she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panicked, prayed to the point she spooked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the young driver into stopping by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the side of the road, if only until the hail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storm stopped, of only until her heart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settled and she began to recognize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that what was pounding the car wasnt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ice balls, but her memories falling back, </a:t>
            </a:r>
            <a:br>
              <a:rPr strike="noStrike" u="none" b="0" cap="none" baseline="0" sz="1800" lang="en-US" i="0">
                <a:solidFill>
                  <a:schemeClr val="dk1"/>
                </a:solidFill>
                <a:latin typeface="Arial"/>
                <a:ea typeface="Arial"/>
                <a:cs typeface="Arial"/>
                <a:sym typeface="Arial"/>
              </a:rPr>
            </a:br>
            <a:r>
              <a:rPr strike="noStrike" u="none" b="0" cap="none" baseline="0" sz="1800" lang="en-US" i="0">
                <a:solidFill>
                  <a:schemeClr val="dk1"/>
                </a:solidFill>
                <a:latin typeface="Arial"/>
                <a:ea typeface="Arial"/>
                <a:cs typeface="Arial"/>
                <a:sym typeface="Arial"/>
              </a:rPr>
              <a:t>her life welcoming her where she belongs. </a:t>
            </a:r>
            <a:br>
              <a:rPr strike="noStrike" u="none" b="0" cap="none" baseline="0" lang="en-US" i="0">
                <a:solidFill>
                  <a:schemeClr val="dk1"/>
                </a:solidFill>
                <a:latin typeface="Arial"/>
                <a:ea typeface="Arial"/>
                <a:cs typeface="Arial"/>
                <a:sym typeface="Arial"/>
              </a:rPr>
            </a:br>
            <a:br>
              <a:rPr strike="noStrike" u="none" b="0" cap="none" baseline="0" sz="1800" lang="en-US" i="0">
                <a:solidFill>
                  <a:schemeClr val="dk1"/>
                </a:solidFill>
                <a:latin typeface="Arial"/>
                <a:ea typeface="Arial"/>
                <a:cs typeface="Arial"/>
                <a:sym typeface="Arial"/>
              </a:rPr>
            </a:br>
            <a:br>
              <a:rPr strike="noStrike" u="none" b="0" cap="none" baseline="0" sz="1800" lang="en-US" i="0">
                <a:solidFill>
                  <a:schemeClr val="dk1"/>
                </a:solidFill>
                <a:latin typeface="Arial"/>
                <a:ea typeface="Arial"/>
                <a:cs typeface="Arial"/>
                <a:sym typeface="Arial"/>
              </a:rPr>
            </a:br>
          </a:p>
        </p:txBody>
      </p:sp>
      <p:sp>
        <p:nvSpPr>
          <p:cNvPr id="78" name="Shape 78"/>
          <p:cNvSpPr txBox="1"/>
          <p:nvPr>
            <p:ph type="title"/>
          </p:nvPr>
        </p:nvSpPr>
        <p:spPr>
          <a:xfrm>
            <a:off y="-105050" x="457200"/>
            <a:ext cy="1050599" cx="8606700"/>
          </a:xfrm>
          <a:prstGeom prst="rect">
            <a:avLst/>
          </a:prstGeom>
          <a:noFill/>
          <a:ln>
            <a:noFill/>
          </a:ln>
        </p:spPr>
        <p:txBody>
          <a:bodyPr bIns="45700" rIns="91425" lIns="91425" tIns="45700" anchor="ctr" anchorCtr="0">
            <a:noAutofit/>
          </a:bodyPr>
          <a:lstStyle/>
          <a:p>
            <a:pPr algn="l" rtl="0" lvl="0" marR="0" indent="0" marL="4114800">
              <a:lnSpc>
                <a:spcPct val="100000"/>
              </a:lnSpc>
              <a:spcBef>
                <a:spcPts val="0"/>
              </a:spcBef>
              <a:spcAft>
                <a:spcPts val="0"/>
              </a:spcAft>
              <a:buClr>
                <a:schemeClr val="dk2"/>
              </a:buClr>
              <a:buSzPct val="25000"/>
              <a:buFont typeface="Arial"/>
              <a:buNone/>
            </a:pPr>
            <a:r>
              <a:rPr sz="3600" lang="en-US">
                <a:solidFill>
                  <a:schemeClr val="dk2"/>
                </a:solidFill>
              </a:rPr>
              <a:t>   </a:t>
            </a:r>
            <a:r>
              <a:rPr strike="noStrike" u="none" b="0" cap="none" baseline="0" sz="3600" lang="en-US" i="0">
                <a:solidFill>
                  <a:schemeClr val="dk2"/>
                </a:solidFill>
                <a:latin typeface="Arial"/>
                <a:ea typeface="Arial"/>
                <a:cs typeface="Arial"/>
                <a:sym typeface="Arial"/>
              </a:rPr>
              <a:t>Hail Storm</a:t>
            </a:r>
            <a:r>
              <a:rPr sz="4000" lang="en-US">
                <a:solidFill>
                  <a:schemeClr val="dk2"/>
                </a:solidFill>
              </a:rPr>
              <a:t> </a:t>
            </a:r>
            <a:r>
              <a:rPr sz="1800" lang="en-US">
                <a:solidFill>
                  <a:schemeClr val="dk2"/>
                </a:solidFill>
              </a:rPr>
              <a:t>by </a:t>
            </a:r>
            <a:r>
              <a:rPr strike="noStrike" u="none" b="0" cap="none" baseline="0" sz="1800" lang="en-US" i="0">
                <a:solidFill>
                  <a:schemeClr val="dk2"/>
                </a:solidFill>
                <a:latin typeface="Arial"/>
                <a:ea typeface="Arial"/>
                <a:cs typeface="Arial"/>
                <a:sym typeface="Arial"/>
              </a:rPr>
              <a:t>Virgil Suarez</a:t>
            </a:r>
            <a:r>
              <a:rPr strike="noStrike" u="none" b="0" cap="none" baseline="0" sz="4000" lang="en-US" i="0">
                <a:solidFill>
                  <a:schemeClr val="dk2"/>
                </a:solidFill>
                <a:latin typeface="Arial"/>
                <a:ea typeface="Arial"/>
                <a:cs typeface="Arial"/>
                <a:sym typeface="Arial"/>
              </a:rPr>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y="0" x="0"/>
          <a:ext cy="0" cx="0"/>
          <a:chOff y="0" x="0"/>
          <a:chExt cy="0" cx="0"/>
        </a:xfrm>
      </p:grpSpPr>
      <p:sp>
        <p:nvSpPr>
          <p:cNvPr id="83" name="Shape 83"/>
          <p:cNvSpPr txBox="1"/>
          <p:nvPr>
            <p:ph type="title"/>
          </p:nvPr>
        </p:nvSpPr>
        <p:spPr>
          <a:xfrm>
            <a:off y="274630" x="457200"/>
            <a:ext cy="655800" cx="8229600"/>
          </a:xfrm>
          <a:prstGeom prst="rect">
            <a:avLst/>
          </a:prstGeom>
          <a:noFill/>
          <a:ln>
            <a:noFill/>
          </a:ln>
        </p:spPr>
        <p:txBody>
          <a:bodyPr bIns="45700" rIns="91425" lIns="91425" tIns="45700" anchor="ctr" anchorCtr="0">
            <a:noAutofit/>
          </a:bodyPr>
          <a:lstStyle/>
          <a:p>
            <a:pPr algn="ctr" rtl="0" lvl="0" marR="0" indent="0" marL="0">
              <a:lnSpc>
                <a:spcPct val="100000"/>
              </a:lnSpc>
              <a:spcBef>
                <a:spcPts val="0"/>
              </a:spcBef>
              <a:spcAft>
                <a:spcPts val="0"/>
              </a:spcAft>
              <a:buClr>
                <a:schemeClr val="dk2"/>
              </a:buClr>
              <a:buSzPct val="25000"/>
              <a:buFont typeface="Arial"/>
              <a:buNone/>
            </a:pPr>
            <a:r>
              <a:rPr strike="noStrike" u="none" b="0" cap="none" baseline="0" sz="4400" lang="en-US" i="0">
                <a:solidFill>
                  <a:schemeClr val="dk2"/>
                </a:solidFill>
                <a:latin typeface="Arial"/>
                <a:ea typeface="Arial"/>
                <a:cs typeface="Arial"/>
                <a:sym typeface="Arial"/>
              </a:rPr>
              <a:t>Nature Poem Assignment:</a:t>
            </a:r>
          </a:p>
        </p:txBody>
      </p:sp>
      <p:sp>
        <p:nvSpPr>
          <p:cNvPr id="84" name="Shape 84"/>
          <p:cNvSpPr txBox="1"/>
          <p:nvPr>
            <p:ph idx="1" type="body"/>
          </p:nvPr>
        </p:nvSpPr>
        <p:spPr>
          <a:xfrm>
            <a:off y="1065475" x="457200"/>
            <a:ext cy="5639999" cx="8229600"/>
          </a:xfrm>
          <a:prstGeom prst="rect">
            <a:avLst/>
          </a:prstGeom>
          <a:noFill/>
          <a:ln>
            <a:noFill/>
          </a:ln>
        </p:spPr>
        <p:txBody>
          <a:bodyPr bIns="45700" rIns="91425" lIns="91425" tIns="45700" anchor="t" anchorCtr="0">
            <a:noAutofit/>
          </a:bodyPr>
          <a:lstStyle/>
          <a:p>
            <a:pPr algn="l" rtl="0" lvl="0" marR="0" indent="-609600" marL="609600">
              <a:lnSpc>
                <a:spcPct val="90000"/>
              </a:lnSpc>
              <a:spcBef>
                <a:spcPts val="0"/>
              </a:spcBef>
              <a:spcAft>
                <a:spcPts val="0"/>
              </a:spcAft>
              <a:buClr>
                <a:schemeClr val="dk1"/>
              </a:buClr>
              <a:buSzPct val="100000"/>
              <a:buFont typeface="Arial"/>
              <a:buAutoNum type="arabicPeriod"/>
            </a:pPr>
            <a:r>
              <a:rPr strike="noStrike" u="none" b="0" cap="none" baseline="0" sz="3200" lang="en-US" i="0">
                <a:solidFill>
                  <a:schemeClr val="dk1"/>
                </a:solidFill>
                <a:latin typeface="Arial"/>
                <a:ea typeface="Arial"/>
                <a:cs typeface="Arial"/>
                <a:sym typeface="Arial"/>
              </a:rPr>
              <a:t>Spend 15 minutes outside writing 10 similes about things you experience in nature. Remember to use all of your senses. </a:t>
            </a:r>
          </a:p>
          <a:p>
            <a:pPr algn="l" rtl="0" lvl="0" marR="0" indent="-609600" marL="609600">
              <a:lnSpc>
                <a:spcPct val="90000"/>
              </a:lnSpc>
              <a:spcBef>
                <a:spcPts val="640"/>
              </a:spcBef>
              <a:spcAft>
                <a:spcPts val="0"/>
              </a:spcAft>
              <a:buClr>
                <a:schemeClr val="dk1"/>
              </a:buClr>
              <a:buSzPct val="100000"/>
              <a:buFont typeface="Arial"/>
              <a:buAutoNum type="arabicPeriod"/>
            </a:pPr>
            <a:r>
              <a:rPr strike="noStrike" u="none" b="0" cap="none" baseline="0" sz="3200" lang="en-US" i="0">
                <a:solidFill>
                  <a:schemeClr val="dk1"/>
                </a:solidFill>
                <a:latin typeface="Arial"/>
                <a:ea typeface="Arial"/>
                <a:cs typeface="Arial"/>
                <a:sym typeface="Arial"/>
              </a:rPr>
              <a:t>Write a poem that contains one of your similes.</a:t>
            </a:r>
          </a:p>
          <a:p>
            <a:pPr algn="l" rtl="0" lvl="0" marR="0" indent="-609600" marL="609600">
              <a:lnSpc>
                <a:spcPct val="90000"/>
              </a:lnSpc>
              <a:spcBef>
                <a:spcPts val="640"/>
              </a:spcBef>
              <a:spcAft>
                <a:spcPts val="0"/>
              </a:spcAft>
              <a:buClr>
                <a:schemeClr val="dk1"/>
              </a:buClr>
              <a:buSzPct val="100000"/>
              <a:buFont typeface="Arial"/>
              <a:buAutoNum type="arabicPeriod"/>
            </a:pPr>
            <a:r>
              <a:rPr strike="noStrike" u="none" b="0" cap="none" baseline="0" sz="3200" lang="en-US" i="0">
                <a:solidFill>
                  <a:schemeClr val="dk1"/>
                </a:solidFill>
                <a:latin typeface="Arial"/>
                <a:ea typeface="Arial"/>
                <a:cs typeface="Arial"/>
                <a:sym typeface="Arial"/>
              </a:rPr>
              <a:t>You will turn in the 10 similes today and the poem on __________.</a:t>
            </a:r>
          </a:p>
          <a:p>
            <a:pPr algn="l" rtl="0" lvl="0" marR="0" indent="-609600" marL="609600">
              <a:lnSpc>
                <a:spcPct val="90000"/>
              </a:lnSpc>
              <a:spcBef>
                <a:spcPts val="640"/>
              </a:spcBef>
              <a:spcAft>
                <a:spcPts val="0"/>
              </a:spcAft>
              <a:buClr>
                <a:schemeClr val="dk1"/>
              </a:buClr>
              <a:buSzPct val="100000"/>
              <a:buFont typeface="Arial"/>
              <a:buAutoNum type="arabicPeriod"/>
            </a:pPr>
            <a:r>
              <a:rPr strike="noStrike" u="none" b="0" cap="none" baseline="0" sz="3200" lang="en-US" i="0">
                <a:solidFill>
                  <a:schemeClr val="dk1"/>
                </a:solidFill>
                <a:latin typeface="Arial"/>
                <a:ea typeface="Arial"/>
                <a:cs typeface="Arial"/>
                <a:sym typeface="Arial"/>
              </a:rPr>
              <a:t>Use your own mind; no plagiarism of ideas or words!</a:t>
            </a:r>
          </a:p>
          <a:p>
            <a:pPr algn="l" rtl="0" lvl="0" marR="0" indent="0" marL="0">
              <a:lnSpc>
                <a:spcPct val="90000"/>
              </a:lnSpc>
              <a:spcBef>
                <a:spcPts val="640"/>
              </a:spcBef>
              <a:spcAft>
                <a:spcPts val="0"/>
              </a:spcAft>
              <a:buNone/>
            </a:pPr>
            <a:r>
              <a:t/>
            </a:r>
            <a:endParaRPr sz="3200">
              <a:solidFill>
                <a:schemeClr val="dk1"/>
              </a:solidFill>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